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f8122abc7f4c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c00b5245f4428e"/>
  </p:sldMasterIdLst>
  <p:sldIdLst>
    <p:sldId xmlns:r="http://schemas.openxmlformats.org/officeDocument/2006/relationships" id="256" r:id="R01b90b0b0dfc4680"/>
    <p:sldId xmlns:r="http://schemas.openxmlformats.org/officeDocument/2006/relationships" id="257" r:id="R4a831af9a1ae408b"/>
    <p:sldId xmlns:r="http://schemas.openxmlformats.org/officeDocument/2006/relationships" id="258" r:id="R4e1474f5422b41e7"/>
    <p:sldId xmlns:r="http://schemas.openxmlformats.org/officeDocument/2006/relationships" id="259" r:id="Ra863957bb3cf4c38"/>
    <p:sldId xmlns:r="http://schemas.openxmlformats.org/officeDocument/2006/relationships" id="260" r:id="Rfeb0079270d247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c00b5245f4428e" /><Relationship Type="http://schemas.openxmlformats.org/officeDocument/2006/relationships/slide" Target="/ppt/slides/slide1.xml" Id="R01b90b0b0dfc4680" /><Relationship Type="http://schemas.openxmlformats.org/officeDocument/2006/relationships/slide" Target="/ppt/slides/slide2.xml" Id="R4a831af9a1ae408b" /><Relationship Type="http://schemas.openxmlformats.org/officeDocument/2006/relationships/slide" Target="/ppt/slides/slide3.xml" Id="R4e1474f5422b41e7" /><Relationship Type="http://schemas.openxmlformats.org/officeDocument/2006/relationships/slide" Target="/ppt/slides/slide4.xml" Id="Ra863957bb3cf4c38" /><Relationship Type="http://schemas.openxmlformats.org/officeDocument/2006/relationships/slide" Target="/ppt/slides/slide5.xml" Id="Rfeb0079270d247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cc6b5f880d42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f85297f564bbf" /><Relationship Type="http://schemas.openxmlformats.org/officeDocument/2006/relationships/theme" Target="/ppt/slideMasters/theme/theme1.xml" Id="R06e4e0bbb0bd45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af85297f564b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42a4248544e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6137845114d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0d0b99c9a49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2802e361a4f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d6032c0234e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VÅLER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VÅLER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VÅLER KOMMUNE ble etablert [år] og holder til i Våler I Østfold.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VÅLER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VÅLER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VÅLER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Kjosveien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1592 Våler I Østfold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 28 91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postmottak@valer.kommune.no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www.valer.kommune.no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959 272 581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VÅLER KOMMUNE</a:t>
            </a:r>
          </a:p>
        </p:txBody>
      </p:sp>
    </p:spTree>
  </p:cSld>
  <p:clrMapOvr>
    <a:masterClrMapping xmlns:a="http://schemas.openxmlformats.org/drawingml/2006/main"/>
  </p:clrMapOvr>
</p:sld>
</file>