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efb271f93648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09266aae1749b1"/>
  </p:sldMasterIdLst>
  <p:sldIdLst>
    <p:sldId xmlns:r="http://schemas.openxmlformats.org/officeDocument/2006/relationships" id="256" r:id="R3bb163f260084bb9"/>
    <p:sldId xmlns:r="http://schemas.openxmlformats.org/officeDocument/2006/relationships" id="257" r:id="R4cccbb215cb842d1"/>
    <p:sldId xmlns:r="http://schemas.openxmlformats.org/officeDocument/2006/relationships" id="258" r:id="Rd390277116b04000"/>
    <p:sldId xmlns:r="http://schemas.openxmlformats.org/officeDocument/2006/relationships" id="259" r:id="R7bd8349cbe4e4e2a"/>
    <p:sldId xmlns:r="http://schemas.openxmlformats.org/officeDocument/2006/relationships" id="260" r:id="R66f8812731994cf5"/>
    <p:sldId xmlns:r="http://schemas.openxmlformats.org/officeDocument/2006/relationships" id="261" r:id="R300487ce8d614fd6"/>
    <p:sldId xmlns:r="http://schemas.openxmlformats.org/officeDocument/2006/relationships" id="262" r:id="Rbccd9cd0fd8248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9266aae1749b1" /><Relationship Type="http://schemas.openxmlformats.org/officeDocument/2006/relationships/slide" Target="/ppt/slides/slide1.xml" Id="R3bb163f260084bb9" /><Relationship Type="http://schemas.openxmlformats.org/officeDocument/2006/relationships/slide" Target="/ppt/slides/slide2.xml" Id="R4cccbb215cb842d1" /><Relationship Type="http://schemas.openxmlformats.org/officeDocument/2006/relationships/slide" Target="/ppt/slides/slide3.xml" Id="Rd390277116b04000" /><Relationship Type="http://schemas.openxmlformats.org/officeDocument/2006/relationships/slide" Target="/ppt/slides/slide4.xml" Id="R7bd8349cbe4e4e2a" /><Relationship Type="http://schemas.openxmlformats.org/officeDocument/2006/relationships/slide" Target="/ppt/slides/slide5.xml" Id="R66f8812731994cf5" /><Relationship Type="http://schemas.openxmlformats.org/officeDocument/2006/relationships/slide" Target="/ppt/slides/slide6.xml" Id="R300487ce8d614fd6" /><Relationship Type="http://schemas.openxmlformats.org/officeDocument/2006/relationships/slide" Target="/ppt/slides/slide7.xml" Id="Rbccd9cd0fd8248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bdddb46a44a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25ada88da463e" /><Relationship Type="http://schemas.openxmlformats.org/officeDocument/2006/relationships/theme" Target="/ppt/slideMasters/theme/theme1.xml" Id="Rbc2ccba9c3334a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25ada88da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d7c5c3a8f43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2dbbb388544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d0a166d2846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727a568434d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869e3f3f149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7d2cfb0dc46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585aab0084a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−423 722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6 637 528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Linstows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bergeadne@gmail.com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959 299 692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