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f6ee0145f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a3612c77f42b9"/>
  </p:sldMasterIdLst>
  <p:sldIdLst>
    <p:sldId xmlns:r="http://schemas.openxmlformats.org/officeDocument/2006/relationships" id="256" r:id="R7c0ba98d9c3041ee"/>
    <p:sldId xmlns:r="http://schemas.openxmlformats.org/officeDocument/2006/relationships" id="257" r:id="R3b64667f86ed44eb"/>
    <p:sldId xmlns:r="http://schemas.openxmlformats.org/officeDocument/2006/relationships" id="258" r:id="R05ad850d22ae4747"/>
    <p:sldId xmlns:r="http://schemas.openxmlformats.org/officeDocument/2006/relationships" id="259" r:id="R6d0e006ff854481b"/>
    <p:sldId xmlns:r="http://schemas.openxmlformats.org/officeDocument/2006/relationships" id="260" r:id="R6823cbc70354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a3612c77f42b9" /><Relationship Type="http://schemas.openxmlformats.org/officeDocument/2006/relationships/slide" Target="/ppt/slides/slide1.xml" Id="R7c0ba98d9c3041ee" /><Relationship Type="http://schemas.openxmlformats.org/officeDocument/2006/relationships/slide" Target="/ppt/slides/slide2.xml" Id="R3b64667f86ed44eb" /><Relationship Type="http://schemas.openxmlformats.org/officeDocument/2006/relationships/slide" Target="/ppt/slides/slide3.xml" Id="R05ad850d22ae4747" /><Relationship Type="http://schemas.openxmlformats.org/officeDocument/2006/relationships/slide" Target="/ppt/slides/slide4.xml" Id="R6d0e006ff854481b" /><Relationship Type="http://schemas.openxmlformats.org/officeDocument/2006/relationships/slide" Target="/ppt/slides/slide5.xml" Id="R6823cbc70354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76fbd9bb4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3bac10574403" /><Relationship Type="http://schemas.openxmlformats.org/officeDocument/2006/relationships/theme" Target="/ppt/slideMasters/theme/theme1.xml" Id="R6611de277fd1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53bac1057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7beedc322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a7980f57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de822836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b2bb99f6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06c73447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KOMMUNE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959 377 677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