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8f5e7024f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d223ec3d340d2"/>
  </p:sldMasterIdLst>
  <p:sldIdLst>
    <p:sldId xmlns:r="http://schemas.openxmlformats.org/officeDocument/2006/relationships" id="256" r:id="R8d2655a7c36041ef"/>
    <p:sldId xmlns:r="http://schemas.openxmlformats.org/officeDocument/2006/relationships" id="257" r:id="Rc7e764c474234c94"/>
    <p:sldId xmlns:r="http://schemas.openxmlformats.org/officeDocument/2006/relationships" id="258" r:id="Rf791963864114e54"/>
    <p:sldId xmlns:r="http://schemas.openxmlformats.org/officeDocument/2006/relationships" id="259" r:id="R6cb46c2c1571452e"/>
    <p:sldId xmlns:r="http://schemas.openxmlformats.org/officeDocument/2006/relationships" id="260" r:id="R29619ba6f1b0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d223ec3d340d2" /><Relationship Type="http://schemas.openxmlformats.org/officeDocument/2006/relationships/slide" Target="/ppt/slides/slide1.xml" Id="R8d2655a7c36041ef" /><Relationship Type="http://schemas.openxmlformats.org/officeDocument/2006/relationships/slide" Target="/ppt/slides/slide2.xml" Id="Rc7e764c474234c94" /><Relationship Type="http://schemas.openxmlformats.org/officeDocument/2006/relationships/slide" Target="/ppt/slides/slide3.xml" Id="Rf791963864114e54" /><Relationship Type="http://schemas.openxmlformats.org/officeDocument/2006/relationships/slide" Target="/ppt/slides/slide4.xml" Id="R6cb46c2c1571452e" /><Relationship Type="http://schemas.openxmlformats.org/officeDocument/2006/relationships/slide" Target="/ppt/slides/slide5.xml" Id="R29619ba6f1b0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6d99490104c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83c3deb3e412d" /><Relationship Type="http://schemas.openxmlformats.org/officeDocument/2006/relationships/theme" Target="/ppt/slideMasters/theme/theme1.xml" Id="Rfd9d06c2db4745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83c3deb3e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fac22fde2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7fdc90a8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413d53134f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e1b45e395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63dbd891f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KOMMUNE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Uggdalsvegen 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 43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fsk@tysnes.kommune.no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959 412 340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KOMMUNE</a:t>
            </a:r>
          </a:p>
        </p:txBody>
      </p:sp>
    </p:spTree>
  </p:cSld>
  <p:clrMapOvr>
    <a:masterClrMapping xmlns:a="http://schemas.openxmlformats.org/drawingml/2006/main"/>
  </p:clrMapOvr>
</p:sld>
</file>