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311688cf7f4d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62829d9a844bd0"/>
  </p:sldMasterIdLst>
  <p:sldIdLst>
    <p:sldId xmlns:r="http://schemas.openxmlformats.org/officeDocument/2006/relationships" id="256" r:id="Rc1ccd897c9344900"/>
    <p:sldId xmlns:r="http://schemas.openxmlformats.org/officeDocument/2006/relationships" id="257" r:id="Rafbd6ffbd6c148e4"/>
    <p:sldId xmlns:r="http://schemas.openxmlformats.org/officeDocument/2006/relationships" id="258" r:id="Rd2c22adf5da34ae0"/>
    <p:sldId xmlns:r="http://schemas.openxmlformats.org/officeDocument/2006/relationships" id="259" r:id="R59a98c87873346f9"/>
    <p:sldId xmlns:r="http://schemas.openxmlformats.org/officeDocument/2006/relationships" id="260" r:id="R49198f48ba184fa6"/>
    <p:sldId xmlns:r="http://schemas.openxmlformats.org/officeDocument/2006/relationships" id="261" r:id="R8b6cf3068f0e45e8"/>
    <p:sldId xmlns:r="http://schemas.openxmlformats.org/officeDocument/2006/relationships" id="262" r:id="Rad99e52803d94c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62829d9a844bd0" /><Relationship Type="http://schemas.openxmlformats.org/officeDocument/2006/relationships/slide" Target="/ppt/slides/slide1.xml" Id="Rc1ccd897c9344900" /><Relationship Type="http://schemas.openxmlformats.org/officeDocument/2006/relationships/slide" Target="/ppt/slides/slide2.xml" Id="Rafbd6ffbd6c148e4" /><Relationship Type="http://schemas.openxmlformats.org/officeDocument/2006/relationships/slide" Target="/ppt/slides/slide3.xml" Id="Rd2c22adf5da34ae0" /><Relationship Type="http://schemas.openxmlformats.org/officeDocument/2006/relationships/slide" Target="/ppt/slides/slide4.xml" Id="R59a98c87873346f9" /><Relationship Type="http://schemas.openxmlformats.org/officeDocument/2006/relationships/slide" Target="/ppt/slides/slide5.xml" Id="R49198f48ba184fa6" /><Relationship Type="http://schemas.openxmlformats.org/officeDocument/2006/relationships/slide" Target="/ppt/slides/slide6.xml" Id="R8b6cf3068f0e45e8" /><Relationship Type="http://schemas.openxmlformats.org/officeDocument/2006/relationships/slide" Target="/ppt/slides/slide7.xml" Id="Rad99e52803d94c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61f53cb40740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bf08319494401" /><Relationship Type="http://schemas.openxmlformats.org/officeDocument/2006/relationships/theme" Target="/ppt/slideMasters/theme/theme1.xml" Id="Rdcb6b498e0cd4d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cbf083194944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680ad56b746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3595944274d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0c529ccb847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9ab3fed3141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bfa6c89f641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e6289bc4c47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8e42a34b045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OTTERSLAND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OTTERSLAND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OTTERSLAND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OTTERSLAND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OTTERSLAND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OTTERSLAND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2 552 150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163 244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37 931 204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268 194 183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292 478 863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OTTERSLAND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OTTERSLAND TORE 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OTTERSLAND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Dyna brygge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959 431 922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OTTERSLAND AS</a:t>
            </a:r>
          </a:p>
        </p:txBody>
      </p:sp>
    </p:spTree>
  </p:cSld>
  <p:clrMapOvr>
    <a:masterClrMapping xmlns:a="http://schemas.openxmlformats.org/drawingml/2006/main"/>
  </p:clrMapOvr>
</p:sld>
</file>