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1bdfb3f78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b003862644f52"/>
  </p:sldMasterIdLst>
  <p:sldIdLst>
    <p:sldId xmlns:r="http://schemas.openxmlformats.org/officeDocument/2006/relationships" id="256" r:id="Ra0033f183f744248"/>
    <p:sldId xmlns:r="http://schemas.openxmlformats.org/officeDocument/2006/relationships" id="257" r:id="Re0ab781dc3714256"/>
    <p:sldId xmlns:r="http://schemas.openxmlformats.org/officeDocument/2006/relationships" id="258" r:id="Ra6600302e7fa41c8"/>
    <p:sldId xmlns:r="http://schemas.openxmlformats.org/officeDocument/2006/relationships" id="259" r:id="R4654ccc76c6a4c50"/>
    <p:sldId xmlns:r="http://schemas.openxmlformats.org/officeDocument/2006/relationships" id="260" r:id="R8b7e87570921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b003862644f52" /><Relationship Type="http://schemas.openxmlformats.org/officeDocument/2006/relationships/slide" Target="/ppt/slides/slide1.xml" Id="Ra0033f183f744248" /><Relationship Type="http://schemas.openxmlformats.org/officeDocument/2006/relationships/slide" Target="/ppt/slides/slide2.xml" Id="Re0ab781dc3714256" /><Relationship Type="http://schemas.openxmlformats.org/officeDocument/2006/relationships/slide" Target="/ppt/slides/slide3.xml" Id="Ra6600302e7fa41c8" /><Relationship Type="http://schemas.openxmlformats.org/officeDocument/2006/relationships/slide" Target="/ppt/slides/slide4.xml" Id="R4654ccc76c6a4c50" /><Relationship Type="http://schemas.openxmlformats.org/officeDocument/2006/relationships/slide" Target="/ppt/slides/slide5.xml" Id="R8b7e87570921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358e772c3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bcdf6837c4e94" /><Relationship Type="http://schemas.openxmlformats.org/officeDocument/2006/relationships/theme" Target="/ppt/slideMasters/theme/theme1.xml" Id="Re12f0f5341d1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bcdf6837c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7cd1e984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e24afe49e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9fd27a63a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6edaffb5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2850f383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