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220771da6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d0f12ffdb4d9f"/>
  </p:sldMasterIdLst>
  <p:sldIdLst>
    <p:sldId xmlns:r="http://schemas.openxmlformats.org/officeDocument/2006/relationships" id="256" r:id="R84b379cf1b544f03"/>
    <p:sldId xmlns:r="http://schemas.openxmlformats.org/officeDocument/2006/relationships" id="257" r:id="R5c575abb84b14169"/>
    <p:sldId xmlns:r="http://schemas.openxmlformats.org/officeDocument/2006/relationships" id="258" r:id="R51e2a6dccfb7401f"/>
    <p:sldId xmlns:r="http://schemas.openxmlformats.org/officeDocument/2006/relationships" id="259" r:id="Re460c0b0579540c2"/>
    <p:sldId xmlns:r="http://schemas.openxmlformats.org/officeDocument/2006/relationships" id="260" r:id="R668bbf09d5f54125"/>
    <p:sldId xmlns:r="http://schemas.openxmlformats.org/officeDocument/2006/relationships" id="261" r:id="Raef6d3e650ed4852"/>
    <p:sldId xmlns:r="http://schemas.openxmlformats.org/officeDocument/2006/relationships" id="262" r:id="Rf8a456e71060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d0f12ffdb4d9f" /><Relationship Type="http://schemas.openxmlformats.org/officeDocument/2006/relationships/slide" Target="/ppt/slides/slide1.xml" Id="R84b379cf1b544f03" /><Relationship Type="http://schemas.openxmlformats.org/officeDocument/2006/relationships/slide" Target="/ppt/slides/slide2.xml" Id="R5c575abb84b14169" /><Relationship Type="http://schemas.openxmlformats.org/officeDocument/2006/relationships/slide" Target="/ppt/slides/slide3.xml" Id="R51e2a6dccfb7401f" /><Relationship Type="http://schemas.openxmlformats.org/officeDocument/2006/relationships/slide" Target="/ppt/slides/slide4.xml" Id="Re460c0b0579540c2" /><Relationship Type="http://schemas.openxmlformats.org/officeDocument/2006/relationships/slide" Target="/ppt/slides/slide5.xml" Id="R668bbf09d5f54125" /><Relationship Type="http://schemas.openxmlformats.org/officeDocument/2006/relationships/slide" Target="/ppt/slides/slide6.xml" Id="Raef6d3e650ed4852" /><Relationship Type="http://schemas.openxmlformats.org/officeDocument/2006/relationships/slide" Target="/ppt/slides/slide7.xml" Id="Rf8a456e71060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1aa7d86ab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64b7ac75e4814" /><Relationship Type="http://schemas.openxmlformats.org/officeDocument/2006/relationships/theme" Target="/ppt/slideMasters/theme/theme1.xml" Id="Rc9b39fe8b5f5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64b7ac75e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8b6bfeed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dacb61a09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b8e7d3e29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e70d33589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5b4b444b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b188f771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abdf17d3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VINJE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VINJE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960 746 000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1 124 447 000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959 463 107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