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89b99eccc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7da27174b4c0e"/>
  </p:sldMasterIdLst>
  <p:sldIdLst>
    <p:sldId xmlns:r="http://schemas.openxmlformats.org/officeDocument/2006/relationships" id="256" r:id="Rece0842af8af4d50"/>
    <p:sldId xmlns:r="http://schemas.openxmlformats.org/officeDocument/2006/relationships" id="257" r:id="Ra9ddadad7e274dac"/>
    <p:sldId xmlns:r="http://schemas.openxmlformats.org/officeDocument/2006/relationships" id="258" r:id="R683b9350e5ce454c"/>
    <p:sldId xmlns:r="http://schemas.openxmlformats.org/officeDocument/2006/relationships" id="259" r:id="R0343e207ac8e473e"/>
    <p:sldId xmlns:r="http://schemas.openxmlformats.org/officeDocument/2006/relationships" id="260" r:id="R1c49fc515a0b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7da27174b4c0e" /><Relationship Type="http://schemas.openxmlformats.org/officeDocument/2006/relationships/slide" Target="/ppt/slides/slide1.xml" Id="Rece0842af8af4d50" /><Relationship Type="http://schemas.openxmlformats.org/officeDocument/2006/relationships/slide" Target="/ppt/slides/slide2.xml" Id="Ra9ddadad7e274dac" /><Relationship Type="http://schemas.openxmlformats.org/officeDocument/2006/relationships/slide" Target="/ppt/slides/slide3.xml" Id="R683b9350e5ce454c" /><Relationship Type="http://schemas.openxmlformats.org/officeDocument/2006/relationships/slide" Target="/ppt/slides/slide4.xml" Id="R0343e207ac8e473e" /><Relationship Type="http://schemas.openxmlformats.org/officeDocument/2006/relationships/slide" Target="/ppt/slides/slide5.xml" Id="R1c49fc515a0b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3e66a046e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02d075e24090" /><Relationship Type="http://schemas.openxmlformats.org/officeDocument/2006/relationships/theme" Target="/ppt/slideMasters/theme/theme1.xml" Id="R40cf9bb19f17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902d075e2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953cd068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e1bb18ea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301a7868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8ba2a54b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7ebcc0c0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KOMMUNE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91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