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b0a498810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30fb0cc1c4e3b"/>
  </p:sldMasterIdLst>
  <p:sldIdLst>
    <p:sldId xmlns:r="http://schemas.openxmlformats.org/officeDocument/2006/relationships" id="256" r:id="R2901b7bfabfb422a"/>
    <p:sldId xmlns:r="http://schemas.openxmlformats.org/officeDocument/2006/relationships" id="257" r:id="R9782c952b30f4492"/>
    <p:sldId xmlns:r="http://schemas.openxmlformats.org/officeDocument/2006/relationships" id="258" r:id="Rddc5d29952894dce"/>
    <p:sldId xmlns:r="http://schemas.openxmlformats.org/officeDocument/2006/relationships" id="259" r:id="Rd1c528ecdcd24e56"/>
    <p:sldId xmlns:r="http://schemas.openxmlformats.org/officeDocument/2006/relationships" id="260" r:id="R3332f993984c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30fb0cc1c4e3b" /><Relationship Type="http://schemas.openxmlformats.org/officeDocument/2006/relationships/slide" Target="/ppt/slides/slide1.xml" Id="R2901b7bfabfb422a" /><Relationship Type="http://schemas.openxmlformats.org/officeDocument/2006/relationships/slide" Target="/ppt/slides/slide2.xml" Id="R9782c952b30f4492" /><Relationship Type="http://schemas.openxmlformats.org/officeDocument/2006/relationships/slide" Target="/ppt/slides/slide3.xml" Id="Rddc5d29952894dce" /><Relationship Type="http://schemas.openxmlformats.org/officeDocument/2006/relationships/slide" Target="/ppt/slides/slide4.xml" Id="Rd1c528ecdcd24e56" /><Relationship Type="http://schemas.openxmlformats.org/officeDocument/2006/relationships/slide" Target="/ppt/slides/slide5.xml" Id="R3332f993984c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cd4f24e77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8dec2c1d04554" /><Relationship Type="http://schemas.openxmlformats.org/officeDocument/2006/relationships/theme" Target="/ppt/slideMasters/theme/theme1.xml" Id="R15f9eb475157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8dec2c1d0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13ddbcc3e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4f259c7aa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cfa57a155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02003ece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2f138e26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DIELDDANUORI SUOHKAN - TJELDSUND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DIELDDANUORI SUOHKAN - TJELDSUND KOMMUNE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08 95 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post@tjeldsund.kommune.no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www.tjeldsund.kommune.no/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