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6519d3938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6227529304320"/>
  </p:sldMasterIdLst>
  <p:sldIdLst>
    <p:sldId xmlns:r="http://schemas.openxmlformats.org/officeDocument/2006/relationships" id="256" r:id="R093fdc0b4e454e7e"/>
    <p:sldId xmlns:r="http://schemas.openxmlformats.org/officeDocument/2006/relationships" id="257" r:id="R531162c25372476b"/>
    <p:sldId xmlns:r="http://schemas.openxmlformats.org/officeDocument/2006/relationships" id="258" r:id="R89bf0fb56ca348e0"/>
    <p:sldId xmlns:r="http://schemas.openxmlformats.org/officeDocument/2006/relationships" id="259" r:id="R28ed35f350db4567"/>
    <p:sldId xmlns:r="http://schemas.openxmlformats.org/officeDocument/2006/relationships" id="260" r:id="Rf38db886ce14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6227529304320" /><Relationship Type="http://schemas.openxmlformats.org/officeDocument/2006/relationships/slide" Target="/ppt/slides/slide1.xml" Id="R093fdc0b4e454e7e" /><Relationship Type="http://schemas.openxmlformats.org/officeDocument/2006/relationships/slide" Target="/ppt/slides/slide2.xml" Id="R531162c25372476b" /><Relationship Type="http://schemas.openxmlformats.org/officeDocument/2006/relationships/slide" Target="/ppt/slides/slide3.xml" Id="R89bf0fb56ca348e0" /><Relationship Type="http://schemas.openxmlformats.org/officeDocument/2006/relationships/slide" Target="/ppt/slides/slide4.xml" Id="R28ed35f350db4567" /><Relationship Type="http://schemas.openxmlformats.org/officeDocument/2006/relationships/slide" Target="/ppt/slides/slide5.xml" Id="Rf38db886ce14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92c38fe38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29f3d6cc458c" /><Relationship Type="http://schemas.openxmlformats.org/officeDocument/2006/relationships/theme" Target="/ppt/slideMasters/theme/theme1.xml" Id="R05cf1f955cbc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629f3d6cc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9c025336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ca601f3b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28a61525e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019206419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8d9befd1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GRATANGEN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GRATANGEN KOMMUNE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postmottak@gratangen.kommune.no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www.gratangen.kommune.no/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