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b8ca4e3a643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5eaa456ca9495a"/>
  </p:sldMasterIdLst>
  <p:sldIdLst>
    <p:sldId xmlns:r="http://schemas.openxmlformats.org/officeDocument/2006/relationships" id="256" r:id="R86055c28de87498f"/>
    <p:sldId xmlns:r="http://schemas.openxmlformats.org/officeDocument/2006/relationships" id="257" r:id="Rb8b2c9c8f1624aff"/>
    <p:sldId xmlns:r="http://schemas.openxmlformats.org/officeDocument/2006/relationships" id="258" r:id="R7b937533bb1f4bad"/>
    <p:sldId xmlns:r="http://schemas.openxmlformats.org/officeDocument/2006/relationships" id="259" r:id="Rec6c06183bce498e"/>
    <p:sldId xmlns:r="http://schemas.openxmlformats.org/officeDocument/2006/relationships" id="260" r:id="Rd164eea813634a4e"/>
    <p:sldId xmlns:r="http://schemas.openxmlformats.org/officeDocument/2006/relationships" id="261" r:id="Rb9ce12ea345a40aa"/>
    <p:sldId xmlns:r="http://schemas.openxmlformats.org/officeDocument/2006/relationships" id="262" r:id="R4c8789faf8c444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eaa456ca9495a" /><Relationship Type="http://schemas.openxmlformats.org/officeDocument/2006/relationships/slide" Target="/ppt/slides/slide1.xml" Id="R86055c28de87498f" /><Relationship Type="http://schemas.openxmlformats.org/officeDocument/2006/relationships/slide" Target="/ppt/slides/slide2.xml" Id="Rb8b2c9c8f1624aff" /><Relationship Type="http://schemas.openxmlformats.org/officeDocument/2006/relationships/slide" Target="/ppt/slides/slide3.xml" Id="R7b937533bb1f4bad" /><Relationship Type="http://schemas.openxmlformats.org/officeDocument/2006/relationships/slide" Target="/ppt/slides/slide4.xml" Id="Rec6c06183bce498e" /><Relationship Type="http://schemas.openxmlformats.org/officeDocument/2006/relationships/slide" Target="/ppt/slides/slide5.xml" Id="Rd164eea813634a4e" /><Relationship Type="http://schemas.openxmlformats.org/officeDocument/2006/relationships/slide" Target="/ppt/slides/slide6.xml" Id="Rb9ce12ea345a40aa" /><Relationship Type="http://schemas.openxmlformats.org/officeDocument/2006/relationships/slide" Target="/ppt/slides/slide7.xml" Id="R4c8789faf8c444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e3c947c3a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2b082394448ea" /><Relationship Type="http://schemas.openxmlformats.org/officeDocument/2006/relationships/theme" Target="/ppt/slideMasters/theme/theme1.xml" Id="Rc14b93012a75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2b0823944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9f1cb838b49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b02361a6f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0cc8f1e0f47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84b9344d4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1224a3935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3957613ae4b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172749f9d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TRANSPORT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526 914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1 427 028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FOSSEN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TRANSPORT AS</a:t>
            </a:r>
          </a:p>
        </p:txBody>
      </p:sp>
    </p:spTree>
  </p:cSld>
  <p:clrMapOvr>
    <a:masterClrMapping xmlns:a="http://schemas.openxmlformats.org/drawingml/2006/main"/>
  </p:clrMapOvr>
</p:sld>
</file>