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eb4aaf664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4726c57b34640"/>
  </p:sldMasterIdLst>
  <p:sldIdLst>
    <p:sldId xmlns:r="http://schemas.openxmlformats.org/officeDocument/2006/relationships" id="256" r:id="Rffd93aacd00b4f8e"/>
    <p:sldId xmlns:r="http://schemas.openxmlformats.org/officeDocument/2006/relationships" id="257" r:id="R0b8cc86134464ea4"/>
    <p:sldId xmlns:r="http://schemas.openxmlformats.org/officeDocument/2006/relationships" id="258" r:id="R6522bfa3cc034f4b"/>
    <p:sldId xmlns:r="http://schemas.openxmlformats.org/officeDocument/2006/relationships" id="259" r:id="R5086d13098fa43a4"/>
    <p:sldId xmlns:r="http://schemas.openxmlformats.org/officeDocument/2006/relationships" id="260" r:id="R5a9a3c53fd5b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4726c57b34640" /><Relationship Type="http://schemas.openxmlformats.org/officeDocument/2006/relationships/slide" Target="/ppt/slides/slide1.xml" Id="Rffd93aacd00b4f8e" /><Relationship Type="http://schemas.openxmlformats.org/officeDocument/2006/relationships/slide" Target="/ppt/slides/slide2.xml" Id="R0b8cc86134464ea4" /><Relationship Type="http://schemas.openxmlformats.org/officeDocument/2006/relationships/slide" Target="/ppt/slides/slide3.xml" Id="R6522bfa3cc034f4b" /><Relationship Type="http://schemas.openxmlformats.org/officeDocument/2006/relationships/slide" Target="/ppt/slides/slide4.xml" Id="R5086d13098fa43a4" /><Relationship Type="http://schemas.openxmlformats.org/officeDocument/2006/relationships/slide" Target="/ppt/slides/slide5.xml" Id="R5a9a3c53fd5b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1d9ee39e5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26ce3a314cfc" /><Relationship Type="http://schemas.openxmlformats.org/officeDocument/2006/relationships/theme" Target="/ppt/slideMasters/theme/theme1.xml" Id="R10781b9ed8d14a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e26ce3a31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6ac5b162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06468c6a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19162bd8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6b1f41ef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cdade2504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 KOMMUNE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Olsens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postmottak@ibestad.kommune.no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www.ibestad.kommune.no/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