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b1eba62b1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192d24c5c4a14"/>
  </p:sldMasterIdLst>
  <p:sldIdLst>
    <p:sldId xmlns:r="http://schemas.openxmlformats.org/officeDocument/2006/relationships" id="256" r:id="Rc4f9b848daf64bf5"/>
    <p:sldId xmlns:r="http://schemas.openxmlformats.org/officeDocument/2006/relationships" id="257" r:id="R97a65b0642e6429a"/>
    <p:sldId xmlns:r="http://schemas.openxmlformats.org/officeDocument/2006/relationships" id="258" r:id="Rc34466b5ef114bb1"/>
    <p:sldId xmlns:r="http://schemas.openxmlformats.org/officeDocument/2006/relationships" id="259" r:id="Rd25a200e26fb4e12"/>
    <p:sldId xmlns:r="http://schemas.openxmlformats.org/officeDocument/2006/relationships" id="260" r:id="R7a0d2fdaa6d14c4a"/>
    <p:sldId xmlns:r="http://schemas.openxmlformats.org/officeDocument/2006/relationships" id="261" r:id="Rcbbf9579b0724d44"/>
    <p:sldId xmlns:r="http://schemas.openxmlformats.org/officeDocument/2006/relationships" id="262" r:id="R79735177eca2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192d24c5c4a14" /><Relationship Type="http://schemas.openxmlformats.org/officeDocument/2006/relationships/slide" Target="/ppt/slides/slide1.xml" Id="Rc4f9b848daf64bf5" /><Relationship Type="http://schemas.openxmlformats.org/officeDocument/2006/relationships/slide" Target="/ppt/slides/slide2.xml" Id="R97a65b0642e6429a" /><Relationship Type="http://schemas.openxmlformats.org/officeDocument/2006/relationships/slide" Target="/ppt/slides/slide3.xml" Id="Rc34466b5ef114bb1" /><Relationship Type="http://schemas.openxmlformats.org/officeDocument/2006/relationships/slide" Target="/ppt/slides/slide4.xml" Id="Rd25a200e26fb4e12" /><Relationship Type="http://schemas.openxmlformats.org/officeDocument/2006/relationships/slide" Target="/ppt/slides/slide5.xml" Id="R7a0d2fdaa6d14c4a" /><Relationship Type="http://schemas.openxmlformats.org/officeDocument/2006/relationships/slide" Target="/ppt/slides/slide6.xml" Id="Rcbbf9579b0724d44" /><Relationship Type="http://schemas.openxmlformats.org/officeDocument/2006/relationships/slide" Target="/ppt/slides/slide7.xml" Id="R79735177eca2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08c808d65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3323975f24658" /><Relationship Type="http://schemas.openxmlformats.org/officeDocument/2006/relationships/theme" Target="/ppt/slideMasters/theme/theme1.xml" Id="Ra8c8fa04bbe0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3323975f2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e022d3aa42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04cf5172b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81c69500d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8f37f5c58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d9319f632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d806cece94c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f22c62bf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175 088 018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219 813 404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FREDERIK W L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frederik@fres.as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www.fossenutvikling.no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959 551 979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