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c58f70057343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2040f557ea4af0"/>
  </p:sldMasterIdLst>
  <p:sldIdLst>
    <p:sldId xmlns:r="http://schemas.openxmlformats.org/officeDocument/2006/relationships" id="256" r:id="R729d28cf584a48d4"/>
    <p:sldId xmlns:r="http://schemas.openxmlformats.org/officeDocument/2006/relationships" id="257" r:id="R5584a655ccb54f4d"/>
    <p:sldId xmlns:r="http://schemas.openxmlformats.org/officeDocument/2006/relationships" id="258" r:id="Reaa0fac821134bbc"/>
    <p:sldId xmlns:r="http://schemas.openxmlformats.org/officeDocument/2006/relationships" id="259" r:id="Re15f796e7ce04bb0"/>
    <p:sldId xmlns:r="http://schemas.openxmlformats.org/officeDocument/2006/relationships" id="260" r:id="R99207489515841e9"/>
    <p:sldId xmlns:r="http://schemas.openxmlformats.org/officeDocument/2006/relationships" id="261" r:id="R538d67c27fab4fbe"/>
    <p:sldId xmlns:r="http://schemas.openxmlformats.org/officeDocument/2006/relationships" id="262" r:id="Rf4b49050caa3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040f557ea4af0" /><Relationship Type="http://schemas.openxmlformats.org/officeDocument/2006/relationships/slide" Target="/ppt/slides/slide1.xml" Id="R729d28cf584a48d4" /><Relationship Type="http://schemas.openxmlformats.org/officeDocument/2006/relationships/slide" Target="/ppt/slides/slide2.xml" Id="R5584a655ccb54f4d" /><Relationship Type="http://schemas.openxmlformats.org/officeDocument/2006/relationships/slide" Target="/ppt/slides/slide3.xml" Id="Reaa0fac821134bbc" /><Relationship Type="http://schemas.openxmlformats.org/officeDocument/2006/relationships/slide" Target="/ppt/slides/slide4.xml" Id="Re15f796e7ce04bb0" /><Relationship Type="http://schemas.openxmlformats.org/officeDocument/2006/relationships/slide" Target="/ppt/slides/slide5.xml" Id="R99207489515841e9" /><Relationship Type="http://schemas.openxmlformats.org/officeDocument/2006/relationships/slide" Target="/ppt/slides/slide6.xml" Id="R538d67c27fab4fbe" /><Relationship Type="http://schemas.openxmlformats.org/officeDocument/2006/relationships/slide" Target="/ppt/slides/slide7.xml" Id="Rf4b49050caa3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ebedfb6a646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fff5fee0e4151" /><Relationship Type="http://schemas.openxmlformats.org/officeDocument/2006/relationships/theme" Target="/ppt/slideMasters/theme/theme1.xml" Id="R06ed692c496141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9fff5fee0e41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858c3051b4e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d35c2fe624a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304f04647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d5bda764b42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b2683724b43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533a15ae34c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688ef7a9f4a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SENN GAVAS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SENN GAVAS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8 062 381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8 434 264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GLOMNES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Rognehaugen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959 557 721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SENN GAVAS AS</a:t>
            </a:r>
          </a:p>
        </p:txBody>
      </p:sp>
    </p:spTree>
  </p:cSld>
  <p:clrMapOvr>
    <a:masterClrMapping xmlns:a="http://schemas.openxmlformats.org/drawingml/2006/main"/>
  </p:clrMapOvr>
</p:sld>
</file>