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6d3e8f8415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1e1a22025344d7"/>
  </p:sldMasterIdLst>
  <p:sldIdLst>
    <p:sldId xmlns:r="http://schemas.openxmlformats.org/officeDocument/2006/relationships" id="256" r:id="Re31691abfa014042"/>
    <p:sldId xmlns:r="http://schemas.openxmlformats.org/officeDocument/2006/relationships" id="257" r:id="R546627fbc0064d44"/>
    <p:sldId xmlns:r="http://schemas.openxmlformats.org/officeDocument/2006/relationships" id="258" r:id="R38d3cbfc04214961"/>
    <p:sldId xmlns:r="http://schemas.openxmlformats.org/officeDocument/2006/relationships" id="259" r:id="R98a3ab159e944e66"/>
    <p:sldId xmlns:r="http://schemas.openxmlformats.org/officeDocument/2006/relationships" id="260" r:id="Rc075aa3b3b514564"/>
    <p:sldId xmlns:r="http://schemas.openxmlformats.org/officeDocument/2006/relationships" id="261" r:id="R96fb5612bf0b498b"/>
    <p:sldId xmlns:r="http://schemas.openxmlformats.org/officeDocument/2006/relationships" id="262" r:id="R23ddf89870af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e1a22025344d7" /><Relationship Type="http://schemas.openxmlformats.org/officeDocument/2006/relationships/slide" Target="/ppt/slides/slide1.xml" Id="Re31691abfa014042" /><Relationship Type="http://schemas.openxmlformats.org/officeDocument/2006/relationships/slide" Target="/ppt/slides/slide2.xml" Id="R546627fbc0064d44" /><Relationship Type="http://schemas.openxmlformats.org/officeDocument/2006/relationships/slide" Target="/ppt/slides/slide3.xml" Id="R38d3cbfc04214961" /><Relationship Type="http://schemas.openxmlformats.org/officeDocument/2006/relationships/slide" Target="/ppt/slides/slide4.xml" Id="R98a3ab159e944e66" /><Relationship Type="http://schemas.openxmlformats.org/officeDocument/2006/relationships/slide" Target="/ppt/slides/slide5.xml" Id="Rc075aa3b3b514564" /><Relationship Type="http://schemas.openxmlformats.org/officeDocument/2006/relationships/slide" Target="/ppt/slides/slide6.xml" Id="R96fb5612bf0b498b" /><Relationship Type="http://schemas.openxmlformats.org/officeDocument/2006/relationships/slide" Target="/ppt/slides/slide7.xml" Id="R23ddf89870af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27488f5f049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46889dbb6446f" /><Relationship Type="http://schemas.openxmlformats.org/officeDocument/2006/relationships/theme" Target="/ppt/slideMasters/theme/theme1.xml" Id="Ra4e789e86ebb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46889dbb6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3cb5fd849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641e022d2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36ee84087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549be88ef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64d071054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531a55277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433c885ac45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COMPETENCE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PROJECT COMPETENCE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5 663 322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CLIVE ROBERT HARRINGTON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HARRINGTON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Fossbergjordet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08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post@projectcompetence.no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959 583 153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