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7f9b3509d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bfcb993784806"/>
  </p:sldMasterIdLst>
  <p:sldIdLst>
    <p:sldId xmlns:r="http://schemas.openxmlformats.org/officeDocument/2006/relationships" id="256" r:id="Rfcf5a9484c104fd2"/>
    <p:sldId xmlns:r="http://schemas.openxmlformats.org/officeDocument/2006/relationships" id="257" r:id="R2b85c7db0b2b4490"/>
    <p:sldId xmlns:r="http://schemas.openxmlformats.org/officeDocument/2006/relationships" id="258" r:id="R3f8577ed2edc42b1"/>
    <p:sldId xmlns:r="http://schemas.openxmlformats.org/officeDocument/2006/relationships" id="259" r:id="Rf76e6bd9e4764f01"/>
    <p:sldId xmlns:r="http://schemas.openxmlformats.org/officeDocument/2006/relationships" id="260" r:id="R493372d486bb462a"/>
    <p:sldId xmlns:r="http://schemas.openxmlformats.org/officeDocument/2006/relationships" id="261" r:id="R58ab8e72bbfb4a2b"/>
    <p:sldId xmlns:r="http://schemas.openxmlformats.org/officeDocument/2006/relationships" id="262" r:id="R12ffd591a508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bfcb993784806" /><Relationship Type="http://schemas.openxmlformats.org/officeDocument/2006/relationships/slide" Target="/ppt/slides/slide1.xml" Id="Rfcf5a9484c104fd2" /><Relationship Type="http://schemas.openxmlformats.org/officeDocument/2006/relationships/slide" Target="/ppt/slides/slide2.xml" Id="R2b85c7db0b2b4490" /><Relationship Type="http://schemas.openxmlformats.org/officeDocument/2006/relationships/slide" Target="/ppt/slides/slide3.xml" Id="R3f8577ed2edc42b1" /><Relationship Type="http://schemas.openxmlformats.org/officeDocument/2006/relationships/slide" Target="/ppt/slides/slide4.xml" Id="Rf76e6bd9e4764f01" /><Relationship Type="http://schemas.openxmlformats.org/officeDocument/2006/relationships/slide" Target="/ppt/slides/slide5.xml" Id="R493372d486bb462a" /><Relationship Type="http://schemas.openxmlformats.org/officeDocument/2006/relationships/slide" Target="/ppt/slides/slide6.xml" Id="R58ab8e72bbfb4a2b" /><Relationship Type="http://schemas.openxmlformats.org/officeDocument/2006/relationships/slide" Target="/ppt/slides/slide7.xml" Id="R12ffd591a508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ce8a6f4f9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23be95d53416d" /><Relationship Type="http://schemas.openxmlformats.org/officeDocument/2006/relationships/theme" Target="/ppt/slideMasters/theme/theme1.xml" Id="R6ac46ccdfa8f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723be95d5341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8f4b5b44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2731ce7a0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0eba8693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109a4f8fd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506a9c3a5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bb45690f6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02ca7ca8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SHIPPING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453 184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16 181 123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SKADSHEIM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51629999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959 620 148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