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186eae41a40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722a841d640ee"/>
  </p:sldMasterIdLst>
  <p:sldIdLst>
    <p:sldId xmlns:r="http://schemas.openxmlformats.org/officeDocument/2006/relationships" id="256" r:id="R5d0f590b969d4399"/>
    <p:sldId xmlns:r="http://schemas.openxmlformats.org/officeDocument/2006/relationships" id="257" r:id="R9073d5705c5440a6"/>
    <p:sldId xmlns:r="http://schemas.openxmlformats.org/officeDocument/2006/relationships" id="258" r:id="Rfd015b96ed064701"/>
    <p:sldId xmlns:r="http://schemas.openxmlformats.org/officeDocument/2006/relationships" id="259" r:id="R9a362b0cf0234f84"/>
    <p:sldId xmlns:r="http://schemas.openxmlformats.org/officeDocument/2006/relationships" id="260" r:id="R9d3405caf63b4fc9"/>
    <p:sldId xmlns:r="http://schemas.openxmlformats.org/officeDocument/2006/relationships" id="261" r:id="Ra71aaf6e31074464"/>
    <p:sldId xmlns:r="http://schemas.openxmlformats.org/officeDocument/2006/relationships" id="262" r:id="Rec13b47a83e8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722a841d640ee" /><Relationship Type="http://schemas.openxmlformats.org/officeDocument/2006/relationships/slide" Target="/ppt/slides/slide1.xml" Id="R5d0f590b969d4399" /><Relationship Type="http://schemas.openxmlformats.org/officeDocument/2006/relationships/slide" Target="/ppt/slides/slide2.xml" Id="R9073d5705c5440a6" /><Relationship Type="http://schemas.openxmlformats.org/officeDocument/2006/relationships/slide" Target="/ppt/slides/slide3.xml" Id="Rfd015b96ed064701" /><Relationship Type="http://schemas.openxmlformats.org/officeDocument/2006/relationships/slide" Target="/ppt/slides/slide4.xml" Id="R9a362b0cf0234f84" /><Relationship Type="http://schemas.openxmlformats.org/officeDocument/2006/relationships/slide" Target="/ppt/slides/slide5.xml" Id="R9d3405caf63b4fc9" /><Relationship Type="http://schemas.openxmlformats.org/officeDocument/2006/relationships/slide" Target="/ppt/slides/slide6.xml" Id="Ra71aaf6e31074464" /><Relationship Type="http://schemas.openxmlformats.org/officeDocument/2006/relationships/slide" Target="/ppt/slides/slide7.xml" Id="Rec13b47a83e8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a548aedb640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e7d2df62b4b0f" /><Relationship Type="http://schemas.openxmlformats.org/officeDocument/2006/relationships/theme" Target="/ppt/slideMasters/theme/theme1.xml" Id="Ra5215ddfdd534b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9e7d2df62b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e1150322748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cb02c9537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d772b8145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b1592fa6946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79b9a9ea34f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0d8944c1444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f2edfe8ec45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NEWSEC PROPERTY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PROPERTY ASSET MANAGEMENT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352 409 499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15 886 721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18 247 686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57 832 377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170 311 778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NORDIC ASSET MANAGEMENT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06760@newsec.no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959 718 482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