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efdaf12e584d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1f688434944bf9"/>
  </p:sldMasterIdLst>
  <p:sldIdLst>
    <p:sldId xmlns:r="http://schemas.openxmlformats.org/officeDocument/2006/relationships" id="256" r:id="Re40ad7440b1040a5"/>
    <p:sldId xmlns:r="http://schemas.openxmlformats.org/officeDocument/2006/relationships" id="257" r:id="R4a2210817fbb4c81"/>
    <p:sldId xmlns:r="http://schemas.openxmlformats.org/officeDocument/2006/relationships" id="258" r:id="R6ec8abf31c964132"/>
    <p:sldId xmlns:r="http://schemas.openxmlformats.org/officeDocument/2006/relationships" id="259" r:id="Rf9b4a2f6c9c84fa7"/>
    <p:sldId xmlns:r="http://schemas.openxmlformats.org/officeDocument/2006/relationships" id="260" r:id="R421f26bf3b3b4f42"/>
    <p:sldId xmlns:r="http://schemas.openxmlformats.org/officeDocument/2006/relationships" id="261" r:id="Rca91137ee24b4d07"/>
    <p:sldId xmlns:r="http://schemas.openxmlformats.org/officeDocument/2006/relationships" id="262" r:id="Rcc37e7584cff4f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1f688434944bf9" /><Relationship Type="http://schemas.openxmlformats.org/officeDocument/2006/relationships/slide" Target="/ppt/slides/slide1.xml" Id="Re40ad7440b1040a5" /><Relationship Type="http://schemas.openxmlformats.org/officeDocument/2006/relationships/slide" Target="/ppt/slides/slide2.xml" Id="R4a2210817fbb4c81" /><Relationship Type="http://schemas.openxmlformats.org/officeDocument/2006/relationships/slide" Target="/ppt/slides/slide3.xml" Id="R6ec8abf31c964132" /><Relationship Type="http://schemas.openxmlformats.org/officeDocument/2006/relationships/slide" Target="/ppt/slides/slide4.xml" Id="Rf9b4a2f6c9c84fa7" /><Relationship Type="http://schemas.openxmlformats.org/officeDocument/2006/relationships/slide" Target="/ppt/slides/slide5.xml" Id="R421f26bf3b3b4f42" /><Relationship Type="http://schemas.openxmlformats.org/officeDocument/2006/relationships/slide" Target="/ppt/slides/slide6.xml" Id="Rca91137ee24b4d07" /><Relationship Type="http://schemas.openxmlformats.org/officeDocument/2006/relationships/slide" Target="/ppt/slides/slide7.xml" Id="Rcc37e7584cff4f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9ec35a648847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4e16078a64426" /><Relationship Type="http://schemas.openxmlformats.org/officeDocument/2006/relationships/theme" Target="/ppt/slideMasters/theme/theme1.xml" Id="R7913563fb7eb47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34e16078a644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e860c561a46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4b40470a744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01ebf3d7243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314be5a5e47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1cfd1131440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993068be046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5473f4e6f49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GEMINI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GEMINI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GEMINI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GEMINI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GEMINI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GEMINI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−259 391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−82 992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5 310 735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5 507 706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GEMINI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FRUGAARD BJØRNAR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GEMINI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Kullerød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3241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47 06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gemini@gemini.as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959 753 431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GEMINI AS</a:t>
            </a:r>
          </a:p>
        </p:txBody>
      </p:sp>
    </p:spTree>
  </p:cSld>
  <p:clrMapOvr>
    <a:masterClrMapping xmlns:a="http://schemas.openxmlformats.org/drawingml/2006/main"/>
  </p:clrMapOvr>
</p:sld>
</file>