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a90bd4c62044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4e9126dee945ee"/>
  </p:sldMasterIdLst>
  <p:sldIdLst>
    <p:sldId xmlns:r="http://schemas.openxmlformats.org/officeDocument/2006/relationships" id="256" r:id="R478b35bd14d24316"/>
    <p:sldId xmlns:r="http://schemas.openxmlformats.org/officeDocument/2006/relationships" id="257" r:id="R62c80bb0bc6a404a"/>
    <p:sldId xmlns:r="http://schemas.openxmlformats.org/officeDocument/2006/relationships" id="258" r:id="R6253e447a43c4d62"/>
    <p:sldId xmlns:r="http://schemas.openxmlformats.org/officeDocument/2006/relationships" id="259" r:id="R7b16a0aeeff74524"/>
    <p:sldId xmlns:r="http://schemas.openxmlformats.org/officeDocument/2006/relationships" id="260" r:id="R5834fb090b254aa4"/>
    <p:sldId xmlns:r="http://schemas.openxmlformats.org/officeDocument/2006/relationships" id="261" r:id="R025ed88cd2bc4b83"/>
    <p:sldId xmlns:r="http://schemas.openxmlformats.org/officeDocument/2006/relationships" id="262" r:id="R25cf0b88088a47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e9126dee945ee" /><Relationship Type="http://schemas.openxmlformats.org/officeDocument/2006/relationships/slide" Target="/ppt/slides/slide1.xml" Id="R478b35bd14d24316" /><Relationship Type="http://schemas.openxmlformats.org/officeDocument/2006/relationships/slide" Target="/ppt/slides/slide2.xml" Id="R62c80bb0bc6a404a" /><Relationship Type="http://schemas.openxmlformats.org/officeDocument/2006/relationships/slide" Target="/ppt/slides/slide3.xml" Id="R6253e447a43c4d62" /><Relationship Type="http://schemas.openxmlformats.org/officeDocument/2006/relationships/slide" Target="/ppt/slides/slide4.xml" Id="R7b16a0aeeff74524" /><Relationship Type="http://schemas.openxmlformats.org/officeDocument/2006/relationships/slide" Target="/ppt/slides/slide5.xml" Id="R5834fb090b254aa4" /><Relationship Type="http://schemas.openxmlformats.org/officeDocument/2006/relationships/slide" Target="/ppt/slides/slide6.xml" Id="R025ed88cd2bc4b83" /><Relationship Type="http://schemas.openxmlformats.org/officeDocument/2006/relationships/slide" Target="/ppt/slides/slide7.xml" Id="R25cf0b88088a47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9b979ac0264e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9b8a037714f82" /><Relationship Type="http://schemas.openxmlformats.org/officeDocument/2006/relationships/theme" Target="/ppt/slideMasters/theme/theme1.xml" Id="R63ccc23b8ce842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39b8a037714f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7d5ec67554a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fb2ff38404a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219d19ec44c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a156e38fc4b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047026a2b4a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063259c1141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11d38513440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DAKANTUS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DAKANTUS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688 226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−485 903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4 491 073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62 976 964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64 117 988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KRISTOFFERSEN BØHN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Øvrevollveien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959 913 110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