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010a3540c04e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e634fc03bf43c8"/>
  </p:sldMasterIdLst>
  <p:sldIdLst>
    <p:sldId xmlns:r="http://schemas.openxmlformats.org/officeDocument/2006/relationships" id="256" r:id="R6380af9c396e4ed3"/>
    <p:sldId xmlns:r="http://schemas.openxmlformats.org/officeDocument/2006/relationships" id="257" r:id="Rc04c3caf974747c4"/>
    <p:sldId xmlns:r="http://schemas.openxmlformats.org/officeDocument/2006/relationships" id="258" r:id="R68066496786247bb"/>
    <p:sldId xmlns:r="http://schemas.openxmlformats.org/officeDocument/2006/relationships" id="259" r:id="R40e953d70a404d7a"/>
    <p:sldId xmlns:r="http://schemas.openxmlformats.org/officeDocument/2006/relationships" id="260" r:id="Re05f3233c87d4d06"/>
    <p:sldId xmlns:r="http://schemas.openxmlformats.org/officeDocument/2006/relationships" id="261" r:id="R1f10310d240a49af"/>
    <p:sldId xmlns:r="http://schemas.openxmlformats.org/officeDocument/2006/relationships" id="262" r:id="Rb959b440873543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634fc03bf43c8" /><Relationship Type="http://schemas.openxmlformats.org/officeDocument/2006/relationships/slide" Target="/ppt/slides/slide1.xml" Id="R6380af9c396e4ed3" /><Relationship Type="http://schemas.openxmlformats.org/officeDocument/2006/relationships/slide" Target="/ppt/slides/slide2.xml" Id="Rc04c3caf974747c4" /><Relationship Type="http://schemas.openxmlformats.org/officeDocument/2006/relationships/slide" Target="/ppt/slides/slide3.xml" Id="R68066496786247bb" /><Relationship Type="http://schemas.openxmlformats.org/officeDocument/2006/relationships/slide" Target="/ppt/slides/slide4.xml" Id="R40e953d70a404d7a" /><Relationship Type="http://schemas.openxmlformats.org/officeDocument/2006/relationships/slide" Target="/ppt/slides/slide5.xml" Id="Re05f3233c87d4d06" /><Relationship Type="http://schemas.openxmlformats.org/officeDocument/2006/relationships/slide" Target="/ppt/slides/slide6.xml" Id="R1f10310d240a49af" /><Relationship Type="http://schemas.openxmlformats.org/officeDocument/2006/relationships/slide" Target="/ppt/slides/slide7.xml" Id="Rb959b440873543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8b198fdaa49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59b76dd254b3c" /><Relationship Type="http://schemas.openxmlformats.org/officeDocument/2006/relationships/theme" Target="/ppt/slideMasters/theme/theme1.xml" Id="R0d64b41a6eb74c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159b76dd254b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30831c70d45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d7973bee148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7e356a69048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a8c36f7f046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fcfc8b04542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051ba37a84f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f6d1014764b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ANDREASSEN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ANDREASSEN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23 536 067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−3 573 478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−1 045 814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21 515 700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41 390 531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ANDRÉ ANDREASSEN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ANDREASSEN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66 67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959 946 833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ANDREASSEN AS</a:t>
            </a:r>
          </a:p>
        </p:txBody>
      </p:sp>
    </p:spTree>
  </p:cSld>
  <p:clrMapOvr>
    <a:masterClrMapping xmlns:a="http://schemas.openxmlformats.org/drawingml/2006/main"/>
  </p:clrMapOvr>
</p:sld>
</file>