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f4107acc4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214209b7a4073"/>
  </p:sldMasterIdLst>
  <p:sldIdLst>
    <p:sldId xmlns:r="http://schemas.openxmlformats.org/officeDocument/2006/relationships" id="256" r:id="R2cb3dfd0ec5d4085"/>
    <p:sldId xmlns:r="http://schemas.openxmlformats.org/officeDocument/2006/relationships" id="257" r:id="R0342fd3338224b2e"/>
    <p:sldId xmlns:r="http://schemas.openxmlformats.org/officeDocument/2006/relationships" id="258" r:id="Ra38b224a85f34792"/>
    <p:sldId xmlns:r="http://schemas.openxmlformats.org/officeDocument/2006/relationships" id="259" r:id="Re6356f75ff9d41b3"/>
    <p:sldId xmlns:r="http://schemas.openxmlformats.org/officeDocument/2006/relationships" id="260" r:id="R9a0a0cadf2894487"/>
    <p:sldId xmlns:r="http://schemas.openxmlformats.org/officeDocument/2006/relationships" id="261" r:id="R6798f415db834e13"/>
    <p:sldId xmlns:r="http://schemas.openxmlformats.org/officeDocument/2006/relationships" id="262" r:id="Rf0c9847d56d5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214209b7a4073" /><Relationship Type="http://schemas.openxmlformats.org/officeDocument/2006/relationships/slide" Target="/ppt/slides/slide1.xml" Id="R2cb3dfd0ec5d4085" /><Relationship Type="http://schemas.openxmlformats.org/officeDocument/2006/relationships/slide" Target="/ppt/slides/slide2.xml" Id="R0342fd3338224b2e" /><Relationship Type="http://schemas.openxmlformats.org/officeDocument/2006/relationships/slide" Target="/ppt/slides/slide3.xml" Id="Ra38b224a85f34792" /><Relationship Type="http://schemas.openxmlformats.org/officeDocument/2006/relationships/slide" Target="/ppt/slides/slide4.xml" Id="Re6356f75ff9d41b3" /><Relationship Type="http://schemas.openxmlformats.org/officeDocument/2006/relationships/slide" Target="/ppt/slides/slide5.xml" Id="R9a0a0cadf2894487" /><Relationship Type="http://schemas.openxmlformats.org/officeDocument/2006/relationships/slide" Target="/ppt/slides/slide6.xml" Id="R6798f415db834e13" /><Relationship Type="http://schemas.openxmlformats.org/officeDocument/2006/relationships/slide" Target="/ppt/slides/slide7.xml" Id="Rf0c9847d56d5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e71272514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77e896944cc7" /><Relationship Type="http://schemas.openxmlformats.org/officeDocument/2006/relationships/theme" Target="/ppt/slideMasters/theme/theme1.xml" Id="R4e0a761259a1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777e89694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821de0ed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f8b9371f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a3ce72c1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3f27cbed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78e4ebe2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3fd62119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c359606b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