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a74ba9f4f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38725641d4176"/>
  </p:sldMasterIdLst>
  <p:sldIdLst>
    <p:sldId xmlns:r="http://schemas.openxmlformats.org/officeDocument/2006/relationships" id="256" r:id="Rf9814581da7e4b63"/>
    <p:sldId xmlns:r="http://schemas.openxmlformats.org/officeDocument/2006/relationships" id="257" r:id="R4fa0bdb905674ff5"/>
    <p:sldId xmlns:r="http://schemas.openxmlformats.org/officeDocument/2006/relationships" id="258" r:id="R35b61386c4484326"/>
    <p:sldId xmlns:r="http://schemas.openxmlformats.org/officeDocument/2006/relationships" id="259" r:id="R7d0ef862f33346e3"/>
    <p:sldId xmlns:r="http://schemas.openxmlformats.org/officeDocument/2006/relationships" id="260" r:id="Rfe5ed028f4844515"/>
    <p:sldId xmlns:r="http://schemas.openxmlformats.org/officeDocument/2006/relationships" id="261" r:id="Ra3cc41303c274e4d"/>
    <p:sldId xmlns:r="http://schemas.openxmlformats.org/officeDocument/2006/relationships" id="262" r:id="R870c44865fda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38725641d4176" /><Relationship Type="http://schemas.openxmlformats.org/officeDocument/2006/relationships/slide" Target="/ppt/slides/slide1.xml" Id="Rf9814581da7e4b63" /><Relationship Type="http://schemas.openxmlformats.org/officeDocument/2006/relationships/slide" Target="/ppt/slides/slide2.xml" Id="R4fa0bdb905674ff5" /><Relationship Type="http://schemas.openxmlformats.org/officeDocument/2006/relationships/slide" Target="/ppt/slides/slide3.xml" Id="R35b61386c4484326" /><Relationship Type="http://schemas.openxmlformats.org/officeDocument/2006/relationships/slide" Target="/ppt/slides/slide4.xml" Id="R7d0ef862f33346e3" /><Relationship Type="http://schemas.openxmlformats.org/officeDocument/2006/relationships/slide" Target="/ppt/slides/slide5.xml" Id="Rfe5ed028f4844515" /><Relationship Type="http://schemas.openxmlformats.org/officeDocument/2006/relationships/slide" Target="/ppt/slides/slide6.xml" Id="Ra3cc41303c274e4d" /><Relationship Type="http://schemas.openxmlformats.org/officeDocument/2006/relationships/slide" Target="/ppt/slides/slide7.xml" Id="R870c44865fda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5983fdd19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b0ca0ba6541e8" /><Relationship Type="http://schemas.openxmlformats.org/officeDocument/2006/relationships/theme" Target="/ppt/slideMasters/theme/theme1.xml" Id="R0896362b2568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b0ca0ba65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59c54bb9d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95b37db97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782be0bf0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d24866c6d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00b25fd22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537c0318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5aeba9f5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CHATLET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CHATLET SPORT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26 365 408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5 643 954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17 602 039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CHATLET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ch.sport@yahoo.no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960 228 936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