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79191eb19643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aea8b39bc84c95"/>
  </p:sldMasterIdLst>
  <p:sldIdLst>
    <p:sldId xmlns:r="http://schemas.openxmlformats.org/officeDocument/2006/relationships" id="256" r:id="R8652c5c8d19442af"/>
    <p:sldId xmlns:r="http://schemas.openxmlformats.org/officeDocument/2006/relationships" id="257" r:id="R95a48440da8b4cb7"/>
    <p:sldId xmlns:r="http://schemas.openxmlformats.org/officeDocument/2006/relationships" id="258" r:id="R82722eadc0b54400"/>
    <p:sldId xmlns:r="http://schemas.openxmlformats.org/officeDocument/2006/relationships" id="259" r:id="Rf3fd5d8d9bc5415a"/>
    <p:sldId xmlns:r="http://schemas.openxmlformats.org/officeDocument/2006/relationships" id="260" r:id="R242f8e70ceaa4cbb"/>
    <p:sldId xmlns:r="http://schemas.openxmlformats.org/officeDocument/2006/relationships" id="261" r:id="Rfb500d057cf944c1"/>
    <p:sldId xmlns:r="http://schemas.openxmlformats.org/officeDocument/2006/relationships" id="262" r:id="R6356b879162f4a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ea8b39bc84c95" /><Relationship Type="http://schemas.openxmlformats.org/officeDocument/2006/relationships/slide" Target="/ppt/slides/slide1.xml" Id="R8652c5c8d19442af" /><Relationship Type="http://schemas.openxmlformats.org/officeDocument/2006/relationships/slide" Target="/ppt/slides/slide2.xml" Id="R95a48440da8b4cb7" /><Relationship Type="http://schemas.openxmlformats.org/officeDocument/2006/relationships/slide" Target="/ppt/slides/slide3.xml" Id="R82722eadc0b54400" /><Relationship Type="http://schemas.openxmlformats.org/officeDocument/2006/relationships/slide" Target="/ppt/slides/slide4.xml" Id="Rf3fd5d8d9bc5415a" /><Relationship Type="http://schemas.openxmlformats.org/officeDocument/2006/relationships/slide" Target="/ppt/slides/slide5.xml" Id="R242f8e70ceaa4cbb" /><Relationship Type="http://schemas.openxmlformats.org/officeDocument/2006/relationships/slide" Target="/ppt/slides/slide6.xml" Id="Rfb500d057cf944c1" /><Relationship Type="http://schemas.openxmlformats.org/officeDocument/2006/relationships/slide" Target="/ppt/slides/slide7.xml" Id="R6356b879162f4a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090d851fa4d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a7ce2ac9b497c" /><Relationship Type="http://schemas.openxmlformats.org/officeDocument/2006/relationships/theme" Target="/ppt/slideMasters/theme/theme1.xml" Id="R1fcd750d0ae644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2a7ce2ac9b49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74250804b49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e86a774ba4b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f04a674d643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f69af486841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4cc132fc64c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6e7bc30ad4d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e05ecdbc940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UNION GEIRANGER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UNION GEIRANGER AS ble etablert [år] og holder til i Geiranger.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152 544 709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7 724 898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3 906 707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10 480 087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70 559 667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 BUICK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26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geiranger@hotelunion.no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960 465 725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