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88b2706a1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06343e26c4e8d"/>
  </p:sldMasterIdLst>
  <p:sldIdLst>
    <p:sldId xmlns:r="http://schemas.openxmlformats.org/officeDocument/2006/relationships" id="256" r:id="R4079923c13b943aa"/>
    <p:sldId xmlns:r="http://schemas.openxmlformats.org/officeDocument/2006/relationships" id="257" r:id="R3fb1744fd6954eef"/>
    <p:sldId xmlns:r="http://schemas.openxmlformats.org/officeDocument/2006/relationships" id="258" r:id="Re0a90861d4484765"/>
    <p:sldId xmlns:r="http://schemas.openxmlformats.org/officeDocument/2006/relationships" id="259" r:id="Ra3231ad6060e418c"/>
    <p:sldId xmlns:r="http://schemas.openxmlformats.org/officeDocument/2006/relationships" id="260" r:id="Ra04a4b40da9a462d"/>
    <p:sldId xmlns:r="http://schemas.openxmlformats.org/officeDocument/2006/relationships" id="261" r:id="Rda826ecff266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06343e26c4e8d" /><Relationship Type="http://schemas.openxmlformats.org/officeDocument/2006/relationships/slide" Target="/ppt/slides/slide1.xml" Id="R4079923c13b943aa" /><Relationship Type="http://schemas.openxmlformats.org/officeDocument/2006/relationships/slide" Target="/ppt/slides/slide2.xml" Id="R3fb1744fd6954eef" /><Relationship Type="http://schemas.openxmlformats.org/officeDocument/2006/relationships/slide" Target="/ppt/slides/slide3.xml" Id="Re0a90861d4484765" /><Relationship Type="http://schemas.openxmlformats.org/officeDocument/2006/relationships/slide" Target="/ppt/slides/slide4.xml" Id="Ra3231ad6060e418c" /><Relationship Type="http://schemas.openxmlformats.org/officeDocument/2006/relationships/slide" Target="/ppt/slides/slide5.xml" Id="Ra04a4b40da9a462d" /><Relationship Type="http://schemas.openxmlformats.org/officeDocument/2006/relationships/slide" Target="/ppt/slides/slide6.xml" Id="Rda826ecff266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c16fc0699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daf966d94b61" /><Relationship Type="http://schemas.openxmlformats.org/officeDocument/2006/relationships/theme" Target="/ppt/slideMasters/theme/theme1.xml" Id="R61075da4ab6e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4daf966d9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bd06b0ca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1b3e7f82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70137c76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ffd57c71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98bfc424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48c4b6a7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43 981 317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−4 084 940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58 918 677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960 474 708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