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449b0cb1914a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9fad930c4d43ea"/>
  </p:sldMasterIdLst>
  <p:sldIdLst>
    <p:sldId xmlns:r="http://schemas.openxmlformats.org/officeDocument/2006/relationships" id="256" r:id="R0fbacd4fdb1541cd"/>
    <p:sldId xmlns:r="http://schemas.openxmlformats.org/officeDocument/2006/relationships" id="257" r:id="R47bc5dba064d4754"/>
    <p:sldId xmlns:r="http://schemas.openxmlformats.org/officeDocument/2006/relationships" id="258" r:id="Rf4ed44daadfd4f00"/>
    <p:sldId xmlns:r="http://schemas.openxmlformats.org/officeDocument/2006/relationships" id="259" r:id="R706af77d60ee4b56"/>
    <p:sldId xmlns:r="http://schemas.openxmlformats.org/officeDocument/2006/relationships" id="260" r:id="Rf7271432278d45d8"/>
    <p:sldId xmlns:r="http://schemas.openxmlformats.org/officeDocument/2006/relationships" id="261" r:id="R07cd8cace7e048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9fad930c4d43ea" /><Relationship Type="http://schemas.openxmlformats.org/officeDocument/2006/relationships/slide" Target="/ppt/slides/slide1.xml" Id="R0fbacd4fdb1541cd" /><Relationship Type="http://schemas.openxmlformats.org/officeDocument/2006/relationships/slide" Target="/ppt/slides/slide2.xml" Id="R47bc5dba064d4754" /><Relationship Type="http://schemas.openxmlformats.org/officeDocument/2006/relationships/slide" Target="/ppt/slides/slide3.xml" Id="Rf4ed44daadfd4f00" /><Relationship Type="http://schemas.openxmlformats.org/officeDocument/2006/relationships/slide" Target="/ppt/slides/slide4.xml" Id="R706af77d60ee4b56" /><Relationship Type="http://schemas.openxmlformats.org/officeDocument/2006/relationships/slide" Target="/ppt/slides/slide5.xml" Id="Rf7271432278d45d8" /><Relationship Type="http://schemas.openxmlformats.org/officeDocument/2006/relationships/slide" Target="/ppt/slides/slide6.xml" Id="R07cd8cace7e048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d5fd9a993e4a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349101fba4c96" /><Relationship Type="http://schemas.openxmlformats.org/officeDocument/2006/relationships/theme" Target="/ppt/slideMasters/theme/theme1.xml" Id="R6e2fbd6bf85745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b349101fba4c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8b6f108d54e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d1bb72f3349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26fd6176c46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08e6962244c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187a085df42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04a0f2f9b41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IKO INSTITUTT FOR KIRKE OG OPPVEKST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IKO INSTITUTT FOR KIRKE OG OPPVEKST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6 715 399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−1 426 194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−1 400 165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1 691 434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Getz'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59 53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960 496 582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