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39644b790e947b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f35cfe3346542e0"/>
  </p:sldMasterIdLst>
  <p:sldIdLst>
    <p:sldId xmlns:r="http://schemas.openxmlformats.org/officeDocument/2006/relationships" id="256" r:id="R0ce6c84909564f94"/>
    <p:sldId xmlns:r="http://schemas.openxmlformats.org/officeDocument/2006/relationships" id="257" r:id="Rf58306c785d7437d"/>
    <p:sldId xmlns:r="http://schemas.openxmlformats.org/officeDocument/2006/relationships" id="258" r:id="R494270f73ed046d0"/>
    <p:sldId xmlns:r="http://schemas.openxmlformats.org/officeDocument/2006/relationships" id="259" r:id="Ra5692667ed5a40c0"/>
    <p:sldId xmlns:r="http://schemas.openxmlformats.org/officeDocument/2006/relationships" id="260" r:id="R69a7f701c0bc46fd"/>
    <p:sldId xmlns:r="http://schemas.openxmlformats.org/officeDocument/2006/relationships" id="261" r:id="R4e328d4440c04bad"/>
    <p:sldId xmlns:r="http://schemas.openxmlformats.org/officeDocument/2006/relationships" id="262" r:id="R1290cdbe7cd14f6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35cfe3346542e0" /><Relationship Type="http://schemas.openxmlformats.org/officeDocument/2006/relationships/slide" Target="/ppt/slides/slide1.xml" Id="R0ce6c84909564f94" /><Relationship Type="http://schemas.openxmlformats.org/officeDocument/2006/relationships/slide" Target="/ppt/slides/slide2.xml" Id="Rf58306c785d7437d" /><Relationship Type="http://schemas.openxmlformats.org/officeDocument/2006/relationships/slide" Target="/ppt/slides/slide3.xml" Id="R494270f73ed046d0" /><Relationship Type="http://schemas.openxmlformats.org/officeDocument/2006/relationships/slide" Target="/ppt/slides/slide4.xml" Id="Ra5692667ed5a40c0" /><Relationship Type="http://schemas.openxmlformats.org/officeDocument/2006/relationships/slide" Target="/ppt/slides/slide5.xml" Id="R69a7f701c0bc46fd" /><Relationship Type="http://schemas.openxmlformats.org/officeDocument/2006/relationships/slide" Target="/ppt/slides/slide6.xml" Id="R4e328d4440c04bad" /><Relationship Type="http://schemas.openxmlformats.org/officeDocument/2006/relationships/slide" Target="/ppt/slides/slide7.xml" Id="R1290cdbe7cd14f6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94009c778947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04e5a8b42d4b2c" /><Relationship Type="http://schemas.openxmlformats.org/officeDocument/2006/relationships/theme" Target="/ppt/slideMasters/theme/theme1.xml" Id="Ra22458ec0b4b4be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f04e5a8b42d4b2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feae79b82945d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34f26dc7b3465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67ca48e2f94b8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e6913237fa423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ecd5ee91a2428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dfaf9a88da43c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153be1432c4c2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TENEKA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TENEKA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TENEKA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TENEKA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TENEKA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TENEKA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−134 449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1 338 207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9 899 441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10 566 372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TENEKA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BERTIN 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TENEKA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Stavdalvegen 552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3729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55 73 62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960 544 870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TENEKA AS</a:t>
            </a:r>
          </a:p>
        </p:txBody>
      </p:sp>
    </p:spTree>
  </p:cSld>
  <p:clrMapOvr>
    <a:masterClrMapping xmlns:a="http://schemas.openxmlformats.org/drawingml/2006/main"/>
  </p:clrMapOvr>
</p:sld>
</file>