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5185189fd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3ed3719544a0b"/>
  </p:sldMasterIdLst>
  <p:sldIdLst>
    <p:sldId xmlns:r="http://schemas.openxmlformats.org/officeDocument/2006/relationships" id="256" r:id="R468e36dd01d04681"/>
    <p:sldId xmlns:r="http://schemas.openxmlformats.org/officeDocument/2006/relationships" id="257" r:id="Ra9de6e8693da44b2"/>
    <p:sldId xmlns:r="http://schemas.openxmlformats.org/officeDocument/2006/relationships" id="258" r:id="R0b06c89b421948d8"/>
    <p:sldId xmlns:r="http://schemas.openxmlformats.org/officeDocument/2006/relationships" id="259" r:id="Rce8ae8269bf448f9"/>
    <p:sldId xmlns:r="http://schemas.openxmlformats.org/officeDocument/2006/relationships" id="260" r:id="Rea27a7cf78d14064"/>
    <p:sldId xmlns:r="http://schemas.openxmlformats.org/officeDocument/2006/relationships" id="261" r:id="Rc940e151293040d7"/>
    <p:sldId xmlns:r="http://schemas.openxmlformats.org/officeDocument/2006/relationships" id="262" r:id="R2c108e2ac88747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3ed3719544a0b" /><Relationship Type="http://schemas.openxmlformats.org/officeDocument/2006/relationships/slide" Target="/ppt/slides/slide1.xml" Id="R468e36dd01d04681" /><Relationship Type="http://schemas.openxmlformats.org/officeDocument/2006/relationships/slide" Target="/ppt/slides/slide2.xml" Id="Ra9de6e8693da44b2" /><Relationship Type="http://schemas.openxmlformats.org/officeDocument/2006/relationships/slide" Target="/ppt/slides/slide3.xml" Id="R0b06c89b421948d8" /><Relationship Type="http://schemas.openxmlformats.org/officeDocument/2006/relationships/slide" Target="/ppt/slides/slide4.xml" Id="Rce8ae8269bf448f9" /><Relationship Type="http://schemas.openxmlformats.org/officeDocument/2006/relationships/slide" Target="/ppt/slides/slide5.xml" Id="Rea27a7cf78d14064" /><Relationship Type="http://schemas.openxmlformats.org/officeDocument/2006/relationships/slide" Target="/ppt/slides/slide6.xml" Id="Rc940e151293040d7" /><Relationship Type="http://schemas.openxmlformats.org/officeDocument/2006/relationships/slide" Target="/ppt/slides/slide7.xml" Id="R2c108e2ac88747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d32cc20a8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ec01a7a34a29" /><Relationship Type="http://schemas.openxmlformats.org/officeDocument/2006/relationships/theme" Target="/ppt/slideMasters/theme/theme1.xml" Id="R2cc6cbeb0d4f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fec01a7a3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fb7bcecbd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dc0af37bd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94fec2069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80640ad8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85c841fb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24c5bb78f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b8117f776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