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ba313660e545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f42b38688945a2"/>
  </p:sldMasterIdLst>
  <p:sldIdLst>
    <p:sldId xmlns:r="http://schemas.openxmlformats.org/officeDocument/2006/relationships" id="256" r:id="Re96496a9984448c7"/>
    <p:sldId xmlns:r="http://schemas.openxmlformats.org/officeDocument/2006/relationships" id="257" r:id="R3991a10d76324e13"/>
    <p:sldId xmlns:r="http://schemas.openxmlformats.org/officeDocument/2006/relationships" id="258" r:id="R97e02137290d44f2"/>
    <p:sldId xmlns:r="http://schemas.openxmlformats.org/officeDocument/2006/relationships" id="259" r:id="R53fb68be82514be8"/>
    <p:sldId xmlns:r="http://schemas.openxmlformats.org/officeDocument/2006/relationships" id="260" r:id="R9bd63912cb304f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f42b38688945a2" /><Relationship Type="http://schemas.openxmlformats.org/officeDocument/2006/relationships/slide" Target="/ppt/slides/slide1.xml" Id="Re96496a9984448c7" /><Relationship Type="http://schemas.openxmlformats.org/officeDocument/2006/relationships/slide" Target="/ppt/slides/slide2.xml" Id="R3991a10d76324e13" /><Relationship Type="http://schemas.openxmlformats.org/officeDocument/2006/relationships/slide" Target="/ppt/slides/slide3.xml" Id="R97e02137290d44f2" /><Relationship Type="http://schemas.openxmlformats.org/officeDocument/2006/relationships/slide" Target="/ppt/slides/slide4.xml" Id="R53fb68be82514be8" /><Relationship Type="http://schemas.openxmlformats.org/officeDocument/2006/relationships/slide" Target="/ppt/slides/slide5.xml" Id="R9bd63912cb304f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b36479346546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e566fd9bc4f2f" /><Relationship Type="http://schemas.openxmlformats.org/officeDocument/2006/relationships/theme" Target="/ppt/slideMasters/theme/theme1.xml" Id="Ra47fcf6130154e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0e566fd9bc4f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91a6fddac4e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cd85a3934443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2e13dcb29849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1c42cc0cf4b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ddc0698d84e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UNI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UNI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B7 Kontorsenter AS, Bogstadveien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09 56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uni@stiftelsen-uni.no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www.stiftelsen-uni.no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960 690 249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UNI</a:t>
            </a:r>
          </a:p>
        </p:txBody>
      </p:sp>
    </p:spTree>
  </p:cSld>
  <p:clrMapOvr>
    <a:masterClrMapping xmlns:a="http://schemas.openxmlformats.org/drawingml/2006/main"/>
  </p:clrMapOvr>
</p:sld>
</file>