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b51df46f9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34d7a508b4975"/>
  </p:sldMasterIdLst>
  <p:sldIdLst>
    <p:sldId xmlns:r="http://schemas.openxmlformats.org/officeDocument/2006/relationships" id="256" r:id="R896603426026456c"/>
    <p:sldId xmlns:r="http://schemas.openxmlformats.org/officeDocument/2006/relationships" id="257" r:id="Rcd41a22ddafc416f"/>
    <p:sldId xmlns:r="http://schemas.openxmlformats.org/officeDocument/2006/relationships" id="258" r:id="Rc099a07e9aad4e89"/>
    <p:sldId xmlns:r="http://schemas.openxmlformats.org/officeDocument/2006/relationships" id="259" r:id="Rfb6b2ad9212d4e14"/>
    <p:sldId xmlns:r="http://schemas.openxmlformats.org/officeDocument/2006/relationships" id="260" r:id="R81960b0f3ab941c7"/>
    <p:sldId xmlns:r="http://schemas.openxmlformats.org/officeDocument/2006/relationships" id="261" r:id="R24d64445918448f3"/>
    <p:sldId xmlns:r="http://schemas.openxmlformats.org/officeDocument/2006/relationships" id="262" r:id="R944cde6f6d7043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34d7a508b4975" /><Relationship Type="http://schemas.openxmlformats.org/officeDocument/2006/relationships/slide" Target="/ppt/slides/slide1.xml" Id="R896603426026456c" /><Relationship Type="http://schemas.openxmlformats.org/officeDocument/2006/relationships/slide" Target="/ppt/slides/slide2.xml" Id="Rcd41a22ddafc416f" /><Relationship Type="http://schemas.openxmlformats.org/officeDocument/2006/relationships/slide" Target="/ppt/slides/slide3.xml" Id="Rc099a07e9aad4e89" /><Relationship Type="http://schemas.openxmlformats.org/officeDocument/2006/relationships/slide" Target="/ppt/slides/slide4.xml" Id="Rfb6b2ad9212d4e14" /><Relationship Type="http://schemas.openxmlformats.org/officeDocument/2006/relationships/slide" Target="/ppt/slides/slide5.xml" Id="R81960b0f3ab941c7" /><Relationship Type="http://schemas.openxmlformats.org/officeDocument/2006/relationships/slide" Target="/ppt/slides/slide6.xml" Id="R24d64445918448f3" /><Relationship Type="http://schemas.openxmlformats.org/officeDocument/2006/relationships/slide" Target="/ppt/slides/slide7.xml" Id="R944cde6f6d7043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db2f69ab3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91b22b9184988" /><Relationship Type="http://schemas.openxmlformats.org/officeDocument/2006/relationships/theme" Target="/ppt/slideMasters/theme/theme1.xml" Id="Rb8f987f49f0b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91b22b918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6e091598b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ad5f96885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47bae31ea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fd6d16b645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25804dbb4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39cb8ba0c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8b010768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ARE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KINE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