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bf2ffa31d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70a6cd87d4fd4"/>
  </p:sldMasterIdLst>
  <p:sldIdLst>
    <p:sldId xmlns:r="http://schemas.openxmlformats.org/officeDocument/2006/relationships" id="256" r:id="R3ceb371fba4a4ecb"/>
    <p:sldId xmlns:r="http://schemas.openxmlformats.org/officeDocument/2006/relationships" id="257" r:id="Rbc9370dae58f4357"/>
    <p:sldId xmlns:r="http://schemas.openxmlformats.org/officeDocument/2006/relationships" id="258" r:id="R2c2f861b266749a9"/>
    <p:sldId xmlns:r="http://schemas.openxmlformats.org/officeDocument/2006/relationships" id="259" r:id="R7c92865e86ef4b65"/>
    <p:sldId xmlns:r="http://schemas.openxmlformats.org/officeDocument/2006/relationships" id="260" r:id="Rc4422a58e75d450d"/>
    <p:sldId xmlns:r="http://schemas.openxmlformats.org/officeDocument/2006/relationships" id="261" r:id="R427d24114b884bec"/>
    <p:sldId xmlns:r="http://schemas.openxmlformats.org/officeDocument/2006/relationships" id="262" r:id="R346f97c8dec9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70a6cd87d4fd4" /><Relationship Type="http://schemas.openxmlformats.org/officeDocument/2006/relationships/slide" Target="/ppt/slides/slide1.xml" Id="R3ceb371fba4a4ecb" /><Relationship Type="http://schemas.openxmlformats.org/officeDocument/2006/relationships/slide" Target="/ppt/slides/slide2.xml" Id="Rbc9370dae58f4357" /><Relationship Type="http://schemas.openxmlformats.org/officeDocument/2006/relationships/slide" Target="/ppt/slides/slide3.xml" Id="R2c2f861b266749a9" /><Relationship Type="http://schemas.openxmlformats.org/officeDocument/2006/relationships/slide" Target="/ppt/slides/slide4.xml" Id="R7c92865e86ef4b65" /><Relationship Type="http://schemas.openxmlformats.org/officeDocument/2006/relationships/slide" Target="/ppt/slides/slide5.xml" Id="Rc4422a58e75d450d" /><Relationship Type="http://schemas.openxmlformats.org/officeDocument/2006/relationships/slide" Target="/ppt/slides/slide6.xml" Id="R427d24114b884bec" /><Relationship Type="http://schemas.openxmlformats.org/officeDocument/2006/relationships/slide" Target="/ppt/slides/slide7.xml" Id="R346f97c8dec9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d157dab49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fc0ce6c44f2f" /><Relationship Type="http://schemas.openxmlformats.org/officeDocument/2006/relationships/theme" Target="/ppt/slideMasters/theme/theme1.xml" Id="Ra3e4d5b49f2a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ffc0ce6c4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27fbc603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97717948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e1181207c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81769be0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2f1e5ff8d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6e7a0bf2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228f465d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54 099 317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4 110 562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6 813 227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28 540 594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SJURDAGARDEN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GISLE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HOLDING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Vågsmarka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vagen@vagen.no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960 925 238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VÅGEN AS</a:t>
            </a:r>
          </a:p>
        </p:txBody>
      </p:sp>
    </p:spTree>
  </p:cSld>
  <p:clrMapOvr>
    <a:masterClrMapping xmlns:a="http://schemas.openxmlformats.org/drawingml/2006/main"/>
  </p:clrMapOvr>
</p:sld>
</file>