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d893f6150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63c432f0245ff"/>
  </p:sldMasterIdLst>
  <p:sldIdLst>
    <p:sldId xmlns:r="http://schemas.openxmlformats.org/officeDocument/2006/relationships" id="256" r:id="R307c482372e44e4f"/>
    <p:sldId xmlns:r="http://schemas.openxmlformats.org/officeDocument/2006/relationships" id="257" r:id="Ree1da5b38abf4959"/>
    <p:sldId xmlns:r="http://schemas.openxmlformats.org/officeDocument/2006/relationships" id="258" r:id="Rf9d44421eb5941e9"/>
    <p:sldId xmlns:r="http://schemas.openxmlformats.org/officeDocument/2006/relationships" id="259" r:id="R946fb04693f84862"/>
    <p:sldId xmlns:r="http://schemas.openxmlformats.org/officeDocument/2006/relationships" id="260" r:id="Refaac820fa194c54"/>
    <p:sldId xmlns:r="http://schemas.openxmlformats.org/officeDocument/2006/relationships" id="261" r:id="R142ed82a82654e20"/>
    <p:sldId xmlns:r="http://schemas.openxmlformats.org/officeDocument/2006/relationships" id="262" r:id="R6ccba00d5c17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63c432f0245ff" /><Relationship Type="http://schemas.openxmlformats.org/officeDocument/2006/relationships/slide" Target="/ppt/slides/slide1.xml" Id="R307c482372e44e4f" /><Relationship Type="http://schemas.openxmlformats.org/officeDocument/2006/relationships/slide" Target="/ppt/slides/slide2.xml" Id="Ree1da5b38abf4959" /><Relationship Type="http://schemas.openxmlformats.org/officeDocument/2006/relationships/slide" Target="/ppt/slides/slide3.xml" Id="Rf9d44421eb5941e9" /><Relationship Type="http://schemas.openxmlformats.org/officeDocument/2006/relationships/slide" Target="/ppt/slides/slide4.xml" Id="R946fb04693f84862" /><Relationship Type="http://schemas.openxmlformats.org/officeDocument/2006/relationships/slide" Target="/ppt/slides/slide5.xml" Id="Refaac820fa194c54" /><Relationship Type="http://schemas.openxmlformats.org/officeDocument/2006/relationships/slide" Target="/ppt/slides/slide6.xml" Id="R142ed82a82654e20" /><Relationship Type="http://schemas.openxmlformats.org/officeDocument/2006/relationships/slide" Target="/ppt/slides/slide7.xml" Id="R6ccba00d5c17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d4e6da990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e4ee9c1c642b4" /><Relationship Type="http://schemas.openxmlformats.org/officeDocument/2006/relationships/theme" Target="/ppt/slideMasters/theme/theme1.xml" Id="Rb9062dce78fd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ae4ee9c1c6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a35d42c2c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e2f8c34f2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c644fc6d7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b361d6dd3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c4d80212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90e82a43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22aabc744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GÅVEFORRETNING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GÅVEFORRETNING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GJERALDSTVEIT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Bjørkelivegen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02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960 955 668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