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e82f5561e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55667ddf341fa"/>
  </p:sldMasterIdLst>
  <p:sldIdLst>
    <p:sldId xmlns:r="http://schemas.openxmlformats.org/officeDocument/2006/relationships" id="256" r:id="R89b79da7dcd04681"/>
    <p:sldId xmlns:r="http://schemas.openxmlformats.org/officeDocument/2006/relationships" id="257" r:id="R51d34ee846ca455a"/>
    <p:sldId xmlns:r="http://schemas.openxmlformats.org/officeDocument/2006/relationships" id="258" r:id="R1d073a9c359749aa"/>
    <p:sldId xmlns:r="http://schemas.openxmlformats.org/officeDocument/2006/relationships" id="259" r:id="Rb1b4ca512e794b24"/>
    <p:sldId xmlns:r="http://schemas.openxmlformats.org/officeDocument/2006/relationships" id="260" r:id="R762d7d7fc873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55667ddf341fa" /><Relationship Type="http://schemas.openxmlformats.org/officeDocument/2006/relationships/slide" Target="/ppt/slides/slide1.xml" Id="R89b79da7dcd04681" /><Relationship Type="http://schemas.openxmlformats.org/officeDocument/2006/relationships/slide" Target="/ppt/slides/slide2.xml" Id="R51d34ee846ca455a" /><Relationship Type="http://schemas.openxmlformats.org/officeDocument/2006/relationships/slide" Target="/ppt/slides/slide3.xml" Id="R1d073a9c359749aa" /><Relationship Type="http://schemas.openxmlformats.org/officeDocument/2006/relationships/slide" Target="/ppt/slides/slide4.xml" Id="Rb1b4ca512e794b24" /><Relationship Type="http://schemas.openxmlformats.org/officeDocument/2006/relationships/slide" Target="/ppt/slides/slide5.xml" Id="R762d7d7fc873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eb1e1049d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05ba28dc4752" /><Relationship Type="http://schemas.openxmlformats.org/officeDocument/2006/relationships/theme" Target="/ppt/slideMasters/theme/theme1.xml" Id="Rce7699c503c8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205ba28dc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ce22bbe6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db0a1d42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3add437a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0195d273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7e14ce51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BEIARN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BEIARN KOMMUNE ble etablert [år] og holder til i Moldjord.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Beiarveien 906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8110 Moldjord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56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post@beiarn.kommune.no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www.beiarn.kommune.no/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961 147 867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