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e6fc99dec524d7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18ba517ed2e4b22"/>
  </p:sldMasterIdLst>
  <p:sldIdLst>
    <p:sldId xmlns:r="http://schemas.openxmlformats.org/officeDocument/2006/relationships" id="256" r:id="R5bb6c2727ef24ce7"/>
    <p:sldId xmlns:r="http://schemas.openxmlformats.org/officeDocument/2006/relationships" id="257" r:id="R37786727d5404b4c"/>
    <p:sldId xmlns:r="http://schemas.openxmlformats.org/officeDocument/2006/relationships" id="258" r:id="R3cb0ce2a123d4d8f"/>
    <p:sldId xmlns:r="http://schemas.openxmlformats.org/officeDocument/2006/relationships" id="259" r:id="Rb0f6b870f15c4779"/>
    <p:sldId xmlns:r="http://schemas.openxmlformats.org/officeDocument/2006/relationships" id="260" r:id="R3bfd6c8bbcc34157"/>
    <p:sldId xmlns:r="http://schemas.openxmlformats.org/officeDocument/2006/relationships" id="261" r:id="R256a2e8125c4468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18ba517ed2e4b22" /><Relationship Type="http://schemas.openxmlformats.org/officeDocument/2006/relationships/slide" Target="/ppt/slides/slide1.xml" Id="R5bb6c2727ef24ce7" /><Relationship Type="http://schemas.openxmlformats.org/officeDocument/2006/relationships/slide" Target="/ppt/slides/slide2.xml" Id="R37786727d5404b4c" /><Relationship Type="http://schemas.openxmlformats.org/officeDocument/2006/relationships/slide" Target="/ppt/slides/slide3.xml" Id="R3cb0ce2a123d4d8f" /><Relationship Type="http://schemas.openxmlformats.org/officeDocument/2006/relationships/slide" Target="/ppt/slides/slide4.xml" Id="Rb0f6b870f15c4779" /><Relationship Type="http://schemas.openxmlformats.org/officeDocument/2006/relationships/slide" Target="/ppt/slides/slide5.xml" Id="R3bfd6c8bbcc34157" /><Relationship Type="http://schemas.openxmlformats.org/officeDocument/2006/relationships/slide" Target="/ppt/slides/slide6.xml" Id="R256a2e8125c4468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ee68d2cfbc24c0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9e6d0fbc164bd9" /><Relationship Type="http://schemas.openxmlformats.org/officeDocument/2006/relationships/theme" Target="/ppt/slideMasters/theme/theme1.xml" Id="R750d917a478f42f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19e6d0fbc164bd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13bb260928452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69a0154a54486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86f7a3652c490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0824aba01945c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22819ae8f0436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662832d797494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LØKKEN KJØTT OG DAGLIGVARE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LØKKEN KJØTT OG DAGLIGVARE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LØKKEN KJØTT OG DAGLIGVARE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LØKKEN KJØTT OG DAGLIGVARE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LØKKEN KJØTT OG DAGLIGVARE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LØKKEN KJØTT OG DAGLIGVARE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Hauggata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2850 Lena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61 16 02 33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961 167 310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LØKKEN KJØTT OG DAGLIGVARE AS</a:t>
            </a:r>
          </a:p>
        </p:txBody>
      </p:sp>
    </p:spTree>
  </p:cSld>
  <p:clrMapOvr>
    <a:masterClrMapping xmlns:a="http://schemas.openxmlformats.org/drawingml/2006/main"/>
  </p:clrMapOvr>
</p:sld>
</file>