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9cde03294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00df12ef1f4304"/>
  </p:sldMasterIdLst>
  <p:sldIdLst>
    <p:sldId xmlns:r="http://schemas.openxmlformats.org/officeDocument/2006/relationships" id="256" r:id="Rc3a8b92ab8174ca7"/>
    <p:sldId xmlns:r="http://schemas.openxmlformats.org/officeDocument/2006/relationships" id="257" r:id="R1cea15e3ba314bf8"/>
    <p:sldId xmlns:r="http://schemas.openxmlformats.org/officeDocument/2006/relationships" id="258" r:id="Ra88e3af784ba4748"/>
    <p:sldId xmlns:r="http://schemas.openxmlformats.org/officeDocument/2006/relationships" id="259" r:id="R7d958708b9c64dd5"/>
    <p:sldId xmlns:r="http://schemas.openxmlformats.org/officeDocument/2006/relationships" id="260" r:id="R9592c986eb294465"/>
    <p:sldId xmlns:r="http://schemas.openxmlformats.org/officeDocument/2006/relationships" id="261" r:id="Rf58f9a5fd53a41b6"/>
    <p:sldId xmlns:r="http://schemas.openxmlformats.org/officeDocument/2006/relationships" id="262" r:id="Rf23f341801a643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0df12ef1f4304" /><Relationship Type="http://schemas.openxmlformats.org/officeDocument/2006/relationships/slide" Target="/ppt/slides/slide1.xml" Id="Rc3a8b92ab8174ca7" /><Relationship Type="http://schemas.openxmlformats.org/officeDocument/2006/relationships/slide" Target="/ppt/slides/slide2.xml" Id="R1cea15e3ba314bf8" /><Relationship Type="http://schemas.openxmlformats.org/officeDocument/2006/relationships/slide" Target="/ppt/slides/slide3.xml" Id="Ra88e3af784ba4748" /><Relationship Type="http://schemas.openxmlformats.org/officeDocument/2006/relationships/slide" Target="/ppt/slides/slide4.xml" Id="R7d958708b9c64dd5" /><Relationship Type="http://schemas.openxmlformats.org/officeDocument/2006/relationships/slide" Target="/ppt/slides/slide5.xml" Id="R9592c986eb294465" /><Relationship Type="http://schemas.openxmlformats.org/officeDocument/2006/relationships/slide" Target="/ppt/slides/slide6.xml" Id="Rf58f9a5fd53a41b6" /><Relationship Type="http://schemas.openxmlformats.org/officeDocument/2006/relationships/slide" Target="/ppt/slides/slide7.xml" Id="Rf23f341801a643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9a8d5446a41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8a95cbc31421a" /><Relationship Type="http://schemas.openxmlformats.org/officeDocument/2006/relationships/theme" Target="/ppt/slideMasters/theme/theme1.xml" Id="R4b7b091cf9b6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8a95cbc3142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d23e96890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7ae36f2c740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90d3f3c70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a3c6b901c4e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a47add84a44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550fac9d84d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c74c047d8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LØKKEN KJØTT OG DAGLIGVARE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 KJØTT OG DAGLIGVARE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92 143 864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3 221 271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2 674 207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6 106 368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15 466 231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LØKKEN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LØKKEN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LØKKEN-FURULUND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LØKKEN-FURULUND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02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961 167 310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LØKKEN KJØTT OG DAGLIGVARE AS</a:t>
            </a:r>
          </a:p>
        </p:txBody>
      </p:sp>
    </p:spTree>
  </p:cSld>
  <p:clrMapOvr>
    <a:masterClrMapping xmlns:a="http://schemas.openxmlformats.org/drawingml/2006/main"/>
  </p:clrMapOvr>
</p:sld>
</file>