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c0f4a5d63546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35404fa82940a6"/>
  </p:sldMasterIdLst>
  <p:sldIdLst>
    <p:sldId xmlns:r="http://schemas.openxmlformats.org/officeDocument/2006/relationships" id="256" r:id="R05cfdd385b424414"/>
    <p:sldId xmlns:r="http://schemas.openxmlformats.org/officeDocument/2006/relationships" id="257" r:id="Rc57377a3061649fe"/>
    <p:sldId xmlns:r="http://schemas.openxmlformats.org/officeDocument/2006/relationships" id="258" r:id="R1b210a06a4ac4dae"/>
    <p:sldId xmlns:r="http://schemas.openxmlformats.org/officeDocument/2006/relationships" id="259" r:id="Re53cd534c44c4145"/>
    <p:sldId xmlns:r="http://schemas.openxmlformats.org/officeDocument/2006/relationships" id="260" r:id="Rc8f7db6762184a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35404fa82940a6" /><Relationship Type="http://schemas.openxmlformats.org/officeDocument/2006/relationships/slide" Target="/ppt/slides/slide1.xml" Id="R05cfdd385b424414" /><Relationship Type="http://schemas.openxmlformats.org/officeDocument/2006/relationships/slide" Target="/ppt/slides/slide2.xml" Id="Rc57377a3061649fe" /><Relationship Type="http://schemas.openxmlformats.org/officeDocument/2006/relationships/slide" Target="/ppt/slides/slide3.xml" Id="R1b210a06a4ac4dae" /><Relationship Type="http://schemas.openxmlformats.org/officeDocument/2006/relationships/slide" Target="/ppt/slides/slide4.xml" Id="Re53cd534c44c4145" /><Relationship Type="http://schemas.openxmlformats.org/officeDocument/2006/relationships/slide" Target="/ppt/slides/slide5.xml" Id="Rc8f7db6762184a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0f8c71b40c45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8cde72aa44173" /><Relationship Type="http://schemas.openxmlformats.org/officeDocument/2006/relationships/theme" Target="/ppt/slideMasters/theme/theme1.xml" Id="Rad7d0728b20145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68cde72aa441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5be4683a545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28a1769e942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6c26bbe934d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ca9a69af44f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eee29db8d4a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SKJÅK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SKJÅK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SKJÅK KOMMUNE ble etablert [år] og holder til i Skjåk.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SKJÅK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SKJÅK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SKJÅK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Moavegen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2690 Skjåk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 21 70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post@skjaak.kommune.no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www.skjaak.kommune.no/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961 381 096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SKJÅK KOMMUNE</a:t>
            </a:r>
          </a:p>
        </p:txBody>
      </p:sp>
    </p:spTree>
  </p:cSld>
  <p:clrMapOvr>
    <a:masterClrMapping xmlns:a="http://schemas.openxmlformats.org/drawingml/2006/main"/>
  </p:clrMapOvr>
</p:sld>
</file>