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878cec780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a69a4a34a4160"/>
  </p:sldMasterIdLst>
  <p:sldIdLst>
    <p:sldId xmlns:r="http://schemas.openxmlformats.org/officeDocument/2006/relationships" id="256" r:id="R0763039f57a84ebd"/>
    <p:sldId xmlns:r="http://schemas.openxmlformats.org/officeDocument/2006/relationships" id="257" r:id="R08bdddd7fb8e4893"/>
    <p:sldId xmlns:r="http://schemas.openxmlformats.org/officeDocument/2006/relationships" id="258" r:id="R1357e826516d45dd"/>
    <p:sldId xmlns:r="http://schemas.openxmlformats.org/officeDocument/2006/relationships" id="259" r:id="Ra694da2537324e61"/>
    <p:sldId xmlns:r="http://schemas.openxmlformats.org/officeDocument/2006/relationships" id="260" r:id="R18ded5764e6a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a69a4a34a4160" /><Relationship Type="http://schemas.openxmlformats.org/officeDocument/2006/relationships/slide" Target="/ppt/slides/slide1.xml" Id="R0763039f57a84ebd" /><Relationship Type="http://schemas.openxmlformats.org/officeDocument/2006/relationships/slide" Target="/ppt/slides/slide2.xml" Id="R08bdddd7fb8e4893" /><Relationship Type="http://schemas.openxmlformats.org/officeDocument/2006/relationships/slide" Target="/ppt/slides/slide3.xml" Id="R1357e826516d45dd" /><Relationship Type="http://schemas.openxmlformats.org/officeDocument/2006/relationships/slide" Target="/ppt/slides/slide4.xml" Id="Ra694da2537324e61" /><Relationship Type="http://schemas.openxmlformats.org/officeDocument/2006/relationships/slide" Target="/ppt/slides/slide5.xml" Id="R18ded5764e6a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001108b64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827107f24bdb" /><Relationship Type="http://schemas.openxmlformats.org/officeDocument/2006/relationships/theme" Target="/ppt/slideMasters/theme/theme1.xml" Id="Ra729b6b112f9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a827107f2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40c4b14bb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c606c2377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a84413db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30c1d5e21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4091f5fa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KOMMUNE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325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26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postmottak@oyer.kommune.no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KOMMUNE</a:t>
            </a:r>
          </a:p>
        </p:txBody>
      </p:sp>
    </p:spTree>
  </p:cSld>
  <p:clrMapOvr>
    <a:masterClrMapping xmlns:a="http://schemas.openxmlformats.org/drawingml/2006/main"/>
  </p:clrMapOvr>
</p:sld>
</file>