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1d5b51462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1d5541e9384fec"/>
  </p:sldMasterIdLst>
  <p:sldIdLst>
    <p:sldId xmlns:r="http://schemas.openxmlformats.org/officeDocument/2006/relationships" id="256" r:id="R4f61cdec98164aea"/>
    <p:sldId xmlns:r="http://schemas.openxmlformats.org/officeDocument/2006/relationships" id="257" r:id="R2d426940a64f430e"/>
    <p:sldId xmlns:r="http://schemas.openxmlformats.org/officeDocument/2006/relationships" id="258" r:id="R7ff668d5741348df"/>
    <p:sldId xmlns:r="http://schemas.openxmlformats.org/officeDocument/2006/relationships" id="259" r:id="R5f7bf6d360444332"/>
    <p:sldId xmlns:r="http://schemas.openxmlformats.org/officeDocument/2006/relationships" id="260" r:id="R81b146202588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d5541e9384fec" /><Relationship Type="http://schemas.openxmlformats.org/officeDocument/2006/relationships/slide" Target="/ppt/slides/slide1.xml" Id="R4f61cdec98164aea" /><Relationship Type="http://schemas.openxmlformats.org/officeDocument/2006/relationships/slide" Target="/ppt/slides/slide2.xml" Id="R2d426940a64f430e" /><Relationship Type="http://schemas.openxmlformats.org/officeDocument/2006/relationships/slide" Target="/ppt/slides/slide3.xml" Id="R7ff668d5741348df" /><Relationship Type="http://schemas.openxmlformats.org/officeDocument/2006/relationships/slide" Target="/ppt/slides/slide4.xml" Id="R5f7bf6d360444332" /><Relationship Type="http://schemas.openxmlformats.org/officeDocument/2006/relationships/slide" Target="/ppt/slides/slide5.xml" Id="R81b146202588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d0ac0c0a9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b0318992d47e9" /><Relationship Type="http://schemas.openxmlformats.org/officeDocument/2006/relationships/theme" Target="/ppt/slideMasters/theme/theme1.xml" Id="Rd03af8289a2d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b0318992d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07feed7f4d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b2d760dcd42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3949bf691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8fd1f35f8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057ed138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JEVNAKER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JEVNAKER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JEVNAKER KOMMUNE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JEVNAKER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JEVNAKER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JEVNAKER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postmottak@jevnaker.kommune.no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www.jevnaker.kommune.no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JEVNAKER KOMMUNE</a:t>
            </a:r>
          </a:p>
        </p:txBody>
      </p:sp>
    </p:spTree>
  </p:cSld>
  <p:clrMapOvr>
    <a:masterClrMapping xmlns:a="http://schemas.openxmlformats.org/drawingml/2006/main"/>
  </p:clrMapOvr>
</p:sld>
</file>