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2fcd9c7f4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d2089c90f4929"/>
  </p:sldMasterIdLst>
  <p:sldIdLst>
    <p:sldId xmlns:r="http://schemas.openxmlformats.org/officeDocument/2006/relationships" id="256" r:id="Ra49da57e0ddc48c6"/>
    <p:sldId xmlns:r="http://schemas.openxmlformats.org/officeDocument/2006/relationships" id="257" r:id="R0343a4ae03ef44c1"/>
    <p:sldId xmlns:r="http://schemas.openxmlformats.org/officeDocument/2006/relationships" id="258" r:id="R178e262be2744bd6"/>
    <p:sldId xmlns:r="http://schemas.openxmlformats.org/officeDocument/2006/relationships" id="259" r:id="R3546974da7c64b43"/>
    <p:sldId xmlns:r="http://schemas.openxmlformats.org/officeDocument/2006/relationships" id="260" r:id="Rfaf712723e42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d2089c90f4929" /><Relationship Type="http://schemas.openxmlformats.org/officeDocument/2006/relationships/slide" Target="/ppt/slides/slide1.xml" Id="Ra49da57e0ddc48c6" /><Relationship Type="http://schemas.openxmlformats.org/officeDocument/2006/relationships/slide" Target="/ppt/slides/slide2.xml" Id="R0343a4ae03ef44c1" /><Relationship Type="http://schemas.openxmlformats.org/officeDocument/2006/relationships/slide" Target="/ppt/slides/slide3.xml" Id="R178e262be2744bd6" /><Relationship Type="http://schemas.openxmlformats.org/officeDocument/2006/relationships/slide" Target="/ppt/slides/slide4.xml" Id="R3546974da7c64b43" /><Relationship Type="http://schemas.openxmlformats.org/officeDocument/2006/relationships/slide" Target="/ppt/slides/slide5.xml" Id="Rfaf712723e42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4d292be74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1bde97514450" /><Relationship Type="http://schemas.openxmlformats.org/officeDocument/2006/relationships/theme" Target="/ppt/slideMasters/theme/theme1.xml" Id="Re3157ce016e1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81bde9751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5b5546663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6104dae95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b736d7ba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fffcac54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62ebc569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KOMMUNE ble etablert [år] og holder til i 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2740 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32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post@lunner.kommune.no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www.lunner.kommune.no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