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98e3f59bb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5ff96c65d4200"/>
  </p:sldMasterIdLst>
  <p:sldIdLst>
    <p:sldId xmlns:r="http://schemas.openxmlformats.org/officeDocument/2006/relationships" id="256" r:id="R8f245fddb3734eff"/>
    <p:sldId xmlns:r="http://schemas.openxmlformats.org/officeDocument/2006/relationships" id="257" r:id="R7abdb77cc2e44f30"/>
    <p:sldId xmlns:r="http://schemas.openxmlformats.org/officeDocument/2006/relationships" id="258" r:id="R3639878263f643e4"/>
    <p:sldId xmlns:r="http://schemas.openxmlformats.org/officeDocument/2006/relationships" id="259" r:id="Rd34426ed8ba347fd"/>
    <p:sldId xmlns:r="http://schemas.openxmlformats.org/officeDocument/2006/relationships" id="260" r:id="R3b6f11e632da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5ff96c65d4200" /><Relationship Type="http://schemas.openxmlformats.org/officeDocument/2006/relationships/slide" Target="/ppt/slides/slide1.xml" Id="R8f245fddb3734eff" /><Relationship Type="http://schemas.openxmlformats.org/officeDocument/2006/relationships/slide" Target="/ppt/slides/slide2.xml" Id="R7abdb77cc2e44f30" /><Relationship Type="http://schemas.openxmlformats.org/officeDocument/2006/relationships/slide" Target="/ppt/slides/slide3.xml" Id="R3639878263f643e4" /><Relationship Type="http://schemas.openxmlformats.org/officeDocument/2006/relationships/slide" Target="/ppt/slides/slide4.xml" Id="Rd34426ed8ba347fd" /><Relationship Type="http://schemas.openxmlformats.org/officeDocument/2006/relationships/slide" Target="/ppt/slides/slide5.xml" Id="R3b6f11e632da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948ba418c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f757e67944ff8" /><Relationship Type="http://schemas.openxmlformats.org/officeDocument/2006/relationships/theme" Target="/ppt/slideMasters/theme/theme1.xml" Id="R619cdd2d4c8d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3f757e6794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cc1eb317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da8116baf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15ddd851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d23235e8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948a4e28a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LAND KOMMUNE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12 64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epost@sondre-land.kommune.no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www.sondre-land.kommune.no/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