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bd5a0235c348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1af66b56b649d8"/>
  </p:sldMasterIdLst>
  <p:sldIdLst>
    <p:sldId xmlns:r="http://schemas.openxmlformats.org/officeDocument/2006/relationships" id="256" r:id="Rb3e7b9e8389a4320"/>
    <p:sldId xmlns:r="http://schemas.openxmlformats.org/officeDocument/2006/relationships" id="257" r:id="Rcffadd9017b940fa"/>
    <p:sldId xmlns:r="http://schemas.openxmlformats.org/officeDocument/2006/relationships" id="258" r:id="R9f1462b7faf94e38"/>
    <p:sldId xmlns:r="http://schemas.openxmlformats.org/officeDocument/2006/relationships" id="259" r:id="Rffe032b7ce374b4a"/>
    <p:sldId xmlns:r="http://schemas.openxmlformats.org/officeDocument/2006/relationships" id="260" r:id="R7e265374aafd4cba"/>
    <p:sldId xmlns:r="http://schemas.openxmlformats.org/officeDocument/2006/relationships" id="261" r:id="R9f4e5def9ad2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af66b56b649d8" /><Relationship Type="http://schemas.openxmlformats.org/officeDocument/2006/relationships/slide" Target="/ppt/slides/slide1.xml" Id="Rb3e7b9e8389a4320" /><Relationship Type="http://schemas.openxmlformats.org/officeDocument/2006/relationships/slide" Target="/ppt/slides/slide2.xml" Id="Rcffadd9017b940fa" /><Relationship Type="http://schemas.openxmlformats.org/officeDocument/2006/relationships/slide" Target="/ppt/slides/slide3.xml" Id="R9f1462b7faf94e38" /><Relationship Type="http://schemas.openxmlformats.org/officeDocument/2006/relationships/slide" Target="/ppt/slides/slide4.xml" Id="Rffe032b7ce374b4a" /><Relationship Type="http://schemas.openxmlformats.org/officeDocument/2006/relationships/slide" Target="/ppt/slides/slide5.xml" Id="R7e265374aafd4cba" /><Relationship Type="http://schemas.openxmlformats.org/officeDocument/2006/relationships/slide" Target="/ppt/slides/slide6.xml" Id="R9f4e5def9ad2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6d7f03939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4b31cadf47b9" /><Relationship Type="http://schemas.openxmlformats.org/officeDocument/2006/relationships/theme" Target="/ppt/slideMasters/theme/theme1.xml" Id="Re5e9db2b80bf40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f64b31cadf47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017ea692244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68675f8d540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0e6a82a954b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f5e721b7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004ec07ed47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33d90ea8a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NORD-AURDAL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35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nak@nord-aurdal.kommune.no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www.nord-aurdal.kommune.no/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961 381 908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NORD-AURDAL KOMMUNE</a:t>
            </a:r>
          </a:p>
        </p:txBody>
      </p:sp>
    </p:spTree>
  </p:cSld>
  <p:clrMapOvr>
    <a:masterClrMapping xmlns:a="http://schemas.openxmlformats.org/drawingml/2006/main"/>
  </p:clrMapOvr>
</p:sld>
</file>