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a06f52354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641f930e64c77"/>
  </p:sldMasterIdLst>
  <p:sldIdLst>
    <p:sldId xmlns:r="http://schemas.openxmlformats.org/officeDocument/2006/relationships" id="256" r:id="Rcf70ef681cbc4caa"/>
    <p:sldId xmlns:r="http://schemas.openxmlformats.org/officeDocument/2006/relationships" id="257" r:id="R4ef87fe1108a43da"/>
    <p:sldId xmlns:r="http://schemas.openxmlformats.org/officeDocument/2006/relationships" id="258" r:id="Ra177e48d40e4412b"/>
    <p:sldId xmlns:r="http://schemas.openxmlformats.org/officeDocument/2006/relationships" id="259" r:id="Rd9a76a6c3f8a4c1a"/>
    <p:sldId xmlns:r="http://schemas.openxmlformats.org/officeDocument/2006/relationships" id="260" r:id="Rc587c4238e57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641f930e64c77" /><Relationship Type="http://schemas.openxmlformats.org/officeDocument/2006/relationships/slide" Target="/ppt/slides/slide1.xml" Id="Rcf70ef681cbc4caa" /><Relationship Type="http://schemas.openxmlformats.org/officeDocument/2006/relationships/slide" Target="/ppt/slides/slide2.xml" Id="R4ef87fe1108a43da" /><Relationship Type="http://schemas.openxmlformats.org/officeDocument/2006/relationships/slide" Target="/ppt/slides/slide3.xml" Id="Ra177e48d40e4412b" /><Relationship Type="http://schemas.openxmlformats.org/officeDocument/2006/relationships/slide" Target="/ppt/slides/slide4.xml" Id="Rd9a76a6c3f8a4c1a" /><Relationship Type="http://schemas.openxmlformats.org/officeDocument/2006/relationships/slide" Target="/ppt/slides/slide5.xml" Id="Rc587c4238e57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8757b8665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bae3b358e4093" /><Relationship Type="http://schemas.openxmlformats.org/officeDocument/2006/relationships/theme" Target="/ppt/slideMasters/theme/theme1.xml" Id="Rc6f589af9e3f42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bae3b358e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18dfa3d3a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2d046cf7c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b57e17a1844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8b859d61f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2b9bd4dec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NORD-AURDAL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NORD-AURDAL KOMMUNE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nak@nord-aurdal.kommune.no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www.nord-aurdal.kommune.no/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