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3507fcdce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115bac1934280"/>
  </p:sldMasterIdLst>
  <p:sldIdLst>
    <p:sldId xmlns:r="http://schemas.openxmlformats.org/officeDocument/2006/relationships" id="256" r:id="Re2d55149360245de"/>
    <p:sldId xmlns:r="http://schemas.openxmlformats.org/officeDocument/2006/relationships" id="257" r:id="R2b53e9860cca4fc7"/>
    <p:sldId xmlns:r="http://schemas.openxmlformats.org/officeDocument/2006/relationships" id="258" r:id="R708cb2d0085f4da5"/>
    <p:sldId xmlns:r="http://schemas.openxmlformats.org/officeDocument/2006/relationships" id="259" r:id="R51153b0589984105"/>
    <p:sldId xmlns:r="http://schemas.openxmlformats.org/officeDocument/2006/relationships" id="260" r:id="R695b353bc1094e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115bac1934280" /><Relationship Type="http://schemas.openxmlformats.org/officeDocument/2006/relationships/slide" Target="/ppt/slides/slide1.xml" Id="Re2d55149360245de" /><Relationship Type="http://schemas.openxmlformats.org/officeDocument/2006/relationships/slide" Target="/ppt/slides/slide2.xml" Id="R2b53e9860cca4fc7" /><Relationship Type="http://schemas.openxmlformats.org/officeDocument/2006/relationships/slide" Target="/ppt/slides/slide3.xml" Id="R708cb2d0085f4da5" /><Relationship Type="http://schemas.openxmlformats.org/officeDocument/2006/relationships/slide" Target="/ppt/slides/slide4.xml" Id="R51153b0589984105" /><Relationship Type="http://schemas.openxmlformats.org/officeDocument/2006/relationships/slide" Target="/ppt/slides/slide5.xml" Id="R695b353bc1094e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9e7742fad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5f18321de4ea8" /><Relationship Type="http://schemas.openxmlformats.org/officeDocument/2006/relationships/theme" Target="/ppt/slideMasters/theme/theme1.xml" Id="Rb3e6fc9e4a5343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5f18321de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3417365a241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4d33b6a64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2843bc301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c12381001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39f4bd5c941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 KOMMUNE ble etablert [år] og holder til i Vang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Tyinvegen 5161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2975 Vang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36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post@vang.kommune.no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www.vang.kommune.no/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961 382 246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VANG KOMMUNE</a:t>
            </a:r>
          </a:p>
        </p:txBody>
      </p:sp>
    </p:spTree>
  </p:cSld>
  <p:clrMapOvr>
    <a:masterClrMapping xmlns:a="http://schemas.openxmlformats.org/drawingml/2006/main"/>
  </p:clrMapOvr>
</p:sld>
</file>