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a0cafe7e5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55f8483a34af2"/>
  </p:sldMasterIdLst>
  <p:sldIdLst>
    <p:sldId xmlns:r="http://schemas.openxmlformats.org/officeDocument/2006/relationships" id="256" r:id="R43a76c3368c140c3"/>
    <p:sldId xmlns:r="http://schemas.openxmlformats.org/officeDocument/2006/relationships" id="257" r:id="Rf540745cb56b4467"/>
    <p:sldId xmlns:r="http://schemas.openxmlformats.org/officeDocument/2006/relationships" id="258" r:id="Rc6a8c34426194d8f"/>
    <p:sldId xmlns:r="http://schemas.openxmlformats.org/officeDocument/2006/relationships" id="259" r:id="R4f9d95262d3a4784"/>
    <p:sldId xmlns:r="http://schemas.openxmlformats.org/officeDocument/2006/relationships" id="260" r:id="R3a12d85c6b55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55f8483a34af2" /><Relationship Type="http://schemas.openxmlformats.org/officeDocument/2006/relationships/slide" Target="/ppt/slides/slide1.xml" Id="R43a76c3368c140c3" /><Relationship Type="http://schemas.openxmlformats.org/officeDocument/2006/relationships/slide" Target="/ppt/slides/slide2.xml" Id="Rf540745cb56b4467" /><Relationship Type="http://schemas.openxmlformats.org/officeDocument/2006/relationships/slide" Target="/ppt/slides/slide3.xml" Id="Rc6a8c34426194d8f" /><Relationship Type="http://schemas.openxmlformats.org/officeDocument/2006/relationships/slide" Target="/ppt/slides/slide4.xml" Id="R4f9d95262d3a4784" /><Relationship Type="http://schemas.openxmlformats.org/officeDocument/2006/relationships/slide" Target="/ppt/slides/slide5.xml" Id="R3a12d85c6b55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2611beb8a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f2bfbff1b4546" /><Relationship Type="http://schemas.openxmlformats.org/officeDocument/2006/relationships/theme" Target="/ppt/slideMasters/theme/theme1.xml" Id="Rc16d166c4322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f2bfbff1b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7f43323e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cb2afdeb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696c78f17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44b7a3beb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8bfbdd41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SALANGEN KOMMUNE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