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11c928902b41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8a941c3ac84385"/>
  </p:sldMasterIdLst>
  <p:sldIdLst>
    <p:sldId xmlns:r="http://schemas.openxmlformats.org/officeDocument/2006/relationships" id="256" r:id="R20c106289e474242"/>
    <p:sldId xmlns:r="http://schemas.openxmlformats.org/officeDocument/2006/relationships" id="257" r:id="R5fc7e3a3286e42cd"/>
    <p:sldId xmlns:r="http://schemas.openxmlformats.org/officeDocument/2006/relationships" id="258" r:id="Rfa2c7863b90e4023"/>
    <p:sldId xmlns:r="http://schemas.openxmlformats.org/officeDocument/2006/relationships" id="259" r:id="Rb59fe50b02e34e3e"/>
    <p:sldId xmlns:r="http://schemas.openxmlformats.org/officeDocument/2006/relationships" id="260" r:id="R0a9136ca46d54621"/>
    <p:sldId xmlns:r="http://schemas.openxmlformats.org/officeDocument/2006/relationships" id="261" r:id="Re59b5f7101b8472e"/>
    <p:sldId xmlns:r="http://schemas.openxmlformats.org/officeDocument/2006/relationships" id="262" r:id="Ra44af23007d4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a941c3ac84385" /><Relationship Type="http://schemas.openxmlformats.org/officeDocument/2006/relationships/slide" Target="/ppt/slides/slide1.xml" Id="R20c106289e474242" /><Relationship Type="http://schemas.openxmlformats.org/officeDocument/2006/relationships/slide" Target="/ppt/slides/slide2.xml" Id="R5fc7e3a3286e42cd" /><Relationship Type="http://schemas.openxmlformats.org/officeDocument/2006/relationships/slide" Target="/ppt/slides/slide3.xml" Id="Rfa2c7863b90e4023" /><Relationship Type="http://schemas.openxmlformats.org/officeDocument/2006/relationships/slide" Target="/ppt/slides/slide4.xml" Id="Rb59fe50b02e34e3e" /><Relationship Type="http://schemas.openxmlformats.org/officeDocument/2006/relationships/slide" Target="/ppt/slides/slide5.xml" Id="R0a9136ca46d54621" /><Relationship Type="http://schemas.openxmlformats.org/officeDocument/2006/relationships/slide" Target="/ppt/slides/slide6.xml" Id="Re59b5f7101b8472e" /><Relationship Type="http://schemas.openxmlformats.org/officeDocument/2006/relationships/slide" Target="/ppt/slides/slide7.xml" Id="Ra44af23007d4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d703a56504e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63d584e1d4139" /><Relationship Type="http://schemas.openxmlformats.org/officeDocument/2006/relationships/theme" Target="/ppt/slideMasters/theme/theme1.xml" Id="R26ccf773677448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963d584e1d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4d5ca917242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5738f104b42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1b709c5e642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84bf568f7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3f62415ac47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a9151e0b04a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edd41a27b4e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WIBE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WIBE EIENDOM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7 299 481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7 426 665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WIBE  –  58,2 %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WIBE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 WIBE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961 459 400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WIBE EIENDOM AS</a:t>
            </a:r>
          </a:p>
        </p:txBody>
      </p:sp>
    </p:spTree>
  </p:cSld>
  <p:clrMapOvr>
    <a:masterClrMapping xmlns:a="http://schemas.openxmlformats.org/drawingml/2006/main"/>
  </p:clrMapOvr>
</p:sld>
</file>