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936a6ee2b049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61d8f8a93c45c7"/>
  </p:sldMasterIdLst>
  <p:sldIdLst>
    <p:sldId xmlns:r="http://schemas.openxmlformats.org/officeDocument/2006/relationships" id="256" r:id="R69ba7f41f5a64547"/>
    <p:sldId xmlns:r="http://schemas.openxmlformats.org/officeDocument/2006/relationships" id="257" r:id="Rce76207621444c41"/>
    <p:sldId xmlns:r="http://schemas.openxmlformats.org/officeDocument/2006/relationships" id="258" r:id="Rffce8ccd58a54d33"/>
    <p:sldId xmlns:r="http://schemas.openxmlformats.org/officeDocument/2006/relationships" id="259" r:id="R3760185bf1c14998"/>
    <p:sldId xmlns:r="http://schemas.openxmlformats.org/officeDocument/2006/relationships" id="260" r:id="R577ac32192584998"/>
    <p:sldId xmlns:r="http://schemas.openxmlformats.org/officeDocument/2006/relationships" id="261" r:id="R7de8860ecb7c4bbe"/>
    <p:sldId xmlns:r="http://schemas.openxmlformats.org/officeDocument/2006/relationships" id="262" r:id="R90b21b5fd82440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1d8f8a93c45c7" /><Relationship Type="http://schemas.openxmlformats.org/officeDocument/2006/relationships/slide" Target="/ppt/slides/slide1.xml" Id="R69ba7f41f5a64547" /><Relationship Type="http://schemas.openxmlformats.org/officeDocument/2006/relationships/slide" Target="/ppt/slides/slide2.xml" Id="Rce76207621444c41" /><Relationship Type="http://schemas.openxmlformats.org/officeDocument/2006/relationships/slide" Target="/ppt/slides/slide3.xml" Id="Rffce8ccd58a54d33" /><Relationship Type="http://schemas.openxmlformats.org/officeDocument/2006/relationships/slide" Target="/ppt/slides/slide4.xml" Id="R3760185bf1c14998" /><Relationship Type="http://schemas.openxmlformats.org/officeDocument/2006/relationships/slide" Target="/ppt/slides/slide5.xml" Id="R577ac32192584998" /><Relationship Type="http://schemas.openxmlformats.org/officeDocument/2006/relationships/slide" Target="/ppt/slides/slide6.xml" Id="R7de8860ecb7c4bbe" /><Relationship Type="http://schemas.openxmlformats.org/officeDocument/2006/relationships/slide" Target="/ppt/slides/slide7.xml" Id="R90b21b5fd82440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ec30f355fe4c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41063411b4c20" /><Relationship Type="http://schemas.openxmlformats.org/officeDocument/2006/relationships/theme" Target="/ppt/slideMasters/theme/theme1.xml" Id="Re4112045838442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741063411b4c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9f84c6d7a44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dc3eea9b74b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4c0a0a5384e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012692d3240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7c06e10c844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14f81bd814f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c4a9396e540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SERVICE 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SERVICE TJENESTER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2 051 384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−1 472 051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10 958 862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86 126 900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86 952 210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VIDAR MYRANN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Sørsidevegen 1740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961 519 330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 TJENESTER AS</a:t>
            </a:r>
          </a:p>
        </p:txBody>
      </p:sp>
    </p:spTree>
  </p:cSld>
  <p:clrMapOvr>
    <a:masterClrMapping xmlns:a="http://schemas.openxmlformats.org/drawingml/2006/main"/>
  </p:clrMapOvr>
</p:sld>
</file>