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8c9b3f348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f1677bc244a7c"/>
  </p:sldMasterIdLst>
  <p:sldIdLst>
    <p:sldId xmlns:r="http://schemas.openxmlformats.org/officeDocument/2006/relationships" id="256" r:id="R59a4ddac646d47f9"/>
    <p:sldId xmlns:r="http://schemas.openxmlformats.org/officeDocument/2006/relationships" id="257" r:id="R49ac329b34b046a3"/>
    <p:sldId xmlns:r="http://schemas.openxmlformats.org/officeDocument/2006/relationships" id="258" r:id="R4449e342540440d0"/>
    <p:sldId xmlns:r="http://schemas.openxmlformats.org/officeDocument/2006/relationships" id="259" r:id="R221382374d5b4a47"/>
    <p:sldId xmlns:r="http://schemas.openxmlformats.org/officeDocument/2006/relationships" id="260" r:id="Rd3422be4f94b4945"/>
    <p:sldId xmlns:r="http://schemas.openxmlformats.org/officeDocument/2006/relationships" id="261" r:id="R4a8996525ca64c3c"/>
    <p:sldId xmlns:r="http://schemas.openxmlformats.org/officeDocument/2006/relationships" id="262" r:id="R373671277728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f1677bc244a7c" /><Relationship Type="http://schemas.openxmlformats.org/officeDocument/2006/relationships/slide" Target="/ppt/slides/slide1.xml" Id="R59a4ddac646d47f9" /><Relationship Type="http://schemas.openxmlformats.org/officeDocument/2006/relationships/slide" Target="/ppt/slides/slide2.xml" Id="R49ac329b34b046a3" /><Relationship Type="http://schemas.openxmlformats.org/officeDocument/2006/relationships/slide" Target="/ppt/slides/slide3.xml" Id="R4449e342540440d0" /><Relationship Type="http://schemas.openxmlformats.org/officeDocument/2006/relationships/slide" Target="/ppt/slides/slide4.xml" Id="R221382374d5b4a47" /><Relationship Type="http://schemas.openxmlformats.org/officeDocument/2006/relationships/slide" Target="/ppt/slides/slide5.xml" Id="Rd3422be4f94b4945" /><Relationship Type="http://schemas.openxmlformats.org/officeDocument/2006/relationships/slide" Target="/ppt/slides/slide6.xml" Id="R4a8996525ca64c3c" /><Relationship Type="http://schemas.openxmlformats.org/officeDocument/2006/relationships/slide" Target="/ppt/slides/slide7.xml" Id="R373671277728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c28f84167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3b8ddec04015" /><Relationship Type="http://schemas.openxmlformats.org/officeDocument/2006/relationships/theme" Target="/ppt/slideMasters/theme/theme1.xml" Id="R691ed0988248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63b8ddec0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ee3780e47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3256df9c1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f7f5bd4de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a7971fba2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877b3a8c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03281930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4fa35bd63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GYLDENLØWE KUNSTHANDEL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GYLDENLØWE KUNSTHANDEL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GYLDENLØWE KUNSTHANDEL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GYLDENLØWE KUNSTHANDEL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GYLDENLØWE KUNSTHANDEL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GYLDENLØWE KUNSTHANDEL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GYLDENLØWE KUNSTHANDEL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BJØRVIK ØSTMOE  –  53,8 %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ØSTMOE  –  46,3 %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GYLDENLØWE KUNSTHANDEL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Thoresens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47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961 574 110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GYLDENLØWE KUNSTHANDEL AS</a:t>
            </a:r>
          </a:p>
        </p:txBody>
      </p:sp>
    </p:spTree>
  </p:cSld>
  <p:clrMapOvr>
    <a:masterClrMapping xmlns:a="http://schemas.openxmlformats.org/drawingml/2006/main"/>
  </p:clrMapOvr>
</p:sld>
</file>