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f1c845933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924d9cf0a4f7a"/>
  </p:sldMasterIdLst>
  <p:sldIdLst>
    <p:sldId xmlns:r="http://schemas.openxmlformats.org/officeDocument/2006/relationships" id="256" r:id="R7ba174b8043c4b38"/>
    <p:sldId xmlns:r="http://schemas.openxmlformats.org/officeDocument/2006/relationships" id="257" r:id="R326ecfc8021d4645"/>
    <p:sldId xmlns:r="http://schemas.openxmlformats.org/officeDocument/2006/relationships" id="258" r:id="R6b5d34d95f754efb"/>
    <p:sldId xmlns:r="http://schemas.openxmlformats.org/officeDocument/2006/relationships" id="259" r:id="R7ab0558ee64c4864"/>
    <p:sldId xmlns:r="http://schemas.openxmlformats.org/officeDocument/2006/relationships" id="260" r:id="R38a9a2ecf7514d66"/>
    <p:sldId xmlns:r="http://schemas.openxmlformats.org/officeDocument/2006/relationships" id="261" r:id="R86fee1be686d4bc5"/>
    <p:sldId xmlns:r="http://schemas.openxmlformats.org/officeDocument/2006/relationships" id="262" r:id="R11f363a1508f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924d9cf0a4f7a" /><Relationship Type="http://schemas.openxmlformats.org/officeDocument/2006/relationships/slide" Target="/ppt/slides/slide1.xml" Id="R7ba174b8043c4b38" /><Relationship Type="http://schemas.openxmlformats.org/officeDocument/2006/relationships/slide" Target="/ppt/slides/slide2.xml" Id="R326ecfc8021d4645" /><Relationship Type="http://schemas.openxmlformats.org/officeDocument/2006/relationships/slide" Target="/ppt/slides/slide3.xml" Id="R6b5d34d95f754efb" /><Relationship Type="http://schemas.openxmlformats.org/officeDocument/2006/relationships/slide" Target="/ppt/slides/slide4.xml" Id="R7ab0558ee64c4864" /><Relationship Type="http://schemas.openxmlformats.org/officeDocument/2006/relationships/slide" Target="/ppt/slides/slide5.xml" Id="R38a9a2ecf7514d66" /><Relationship Type="http://schemas.openxmlformats.org/officeDocument/2006/relationships/slide" Target="/ppt/slides/slide6.xml" Id="R86fee1be686d4bc5" /><Relationship Type="http://schemas.openxmlformats.org/officeDocument/2006/relationships/slide" Target="/ppt/slides/slide7.xml" Id="R11f363a1508f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3d3e1a407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7231d982049ba" /><Relationship Type="http://schemas.openxmlformats.org/officeDocument/2006/relationships/theme" Target="/ppt/slideMasters/theme/theme1.xml" Id="R93e7b7950d20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7231d9820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8d6c99e2f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523aa5459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c14aa451f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156c3b3a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310e93590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ad96e119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255d41561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REGNSKAPSKONTOR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13 721 027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ACCOUNTING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77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firmapost@trk.st.no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961 739 225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