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75955ecde42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67199f01a04fd6"/>
  </p:sldMasterIdLst>
  <p:sldIdLst>
    <p:sldId xmlns:r="http://schemas.openxmlformats.org/officeDocument/2006/relationships" id="256" r:id="Radc8e28b86474496"/>
    <p:sldId xmlns:r="http://schemas.openxmlformats.org/officeDocument/2006/relationships" id="257" r:id="R7d69fffc98a0491b"/>
    <p:sldId xmlns:r="http://schemas.openxmlformats.org/officeDocument/2006/relationships" id="258" r:id="R98c3c5b7f7424336"/>
    <p:sldId xmlns:r="http://schemas.openxmlformats.org/officeDocument/2006/relationships" id="259" r:id="Raa1df8fad5c14cc4"/>
    <p:sldId xmlns:r="http://schemas.openxmlformats.org/officeDocument/2006/relationships" id="260" r:id="R65c1274bf764444d"/>
    <p:sldId xmlns:r="http://schemas.openxmlformats.org/officeDocument/2006/relationships" id="261" r:id="R2c18cbbfb4b24087"/>
    <p:sldId xmlns:r="http://schemas.openxmlformats.org/officeDocument/2006/relationships" id="262" r:id="R58f00bec3a3d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7199f01a04fd6" /><Relationship Type="http://schemas.openxmlformats.org/officeDocument/2006/relationships/slide" Target="/ppt/slides/slide1.xml" Id="Radc8e28b86474496" /><Relationship Type="http://schemas.openxmlformats.org/officeDocument/2006/relationships/slide" Target="/ppt/slides/slide2.xml" Id="R7d69fffc98a0491b" /><Relationship Type="http://schemas.openxmlformats.org/officeDocument/2006/relationships/slide" Target="/ppt/slides/slide3.xml" Id="R98c3c5b7f7424336" /><Relationship Type="http://schemas.openxmlformats.org/officeDocument/2006/relationships/slide" Target="/ppt/slides/slide4.xml" Id="Raa1df8fad5c14cc4" /><Relationship Type="http://schemas.openxmlformats.org/officeDocument/2006/relationships/slide" Target="/ppt/slides/slide5.xml" Id="R65c1274bf764444d" /><Relationship Type="http://schemas.openxmlformats.org/officeDocument/2006/relationships/slide" Target="/ppt/slides/slide6.xml" Id="R2c18cbbfb4b24087" /><Relationship Type="http://schemas.openxmlformats.org/officeDocument/2006/relationships/slide" Target="/ppt/slides/slide7.xml" Id="R58f00bec3a3d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3354e278b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05903610f4e5f" /><Relationship Type="http://schemas.openxmlformats.org/officeDocument/2006/relationships/theme" Target="/ppt/slideMasters/theme/theme1.xml" Id="Rf9947adb40b7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105903610f4e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b6e639eb849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0fb825c1447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0c9d121d5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715b96f3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e07800e804f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dbd4c38ce47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1969f0c7841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EKCO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EKCO HANDEL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32 505 763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34 051 876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ELSA KVALBEIN  –  70,2 %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HALLBERG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MARTIN KVALBEIN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KVALBEIN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Vemorkveien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38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962 005 411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EKCO HANDEL AS</a:t>
            </a:r>
          </a:p>
        </p:txBody>
      </p:sp>
    </p:spTree>
  </p:cSld>
  <p:clrMapOvr>
    <a:masterClrMapping xmlns:a="http://schemas.openxmlformats.org/drawingml/2006/main"/>
  </p:clrMapOvr>
</p:sld>
</file>