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662e7c447747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6a4fa281cd4d5e"/>
  </p:sldMasterIdLst>
  <p:sldIdLst>
    <p:sldId xmlns:r="http://schemas.openxmlformats.org/officeDocument/2006/relationships" id="256" r:id="R02a28ecfc4914eac"/>
    <p:sldId xmlns:r="http://schemas.openxmlformats.org/officeDocument/2006/relationships" id="257" r:id="Rcdc28881a0c542bb"/>
    <p:sldId xmlns:r="http://schemas.openxmlformats.org/officeDocument/2006/relationships" id="258" r:id="Rdf2a13a9303c4807"/>
    <p:sldId xmlns:r="http://schemas.openxmlformats.org/officeDocument/2006/relationships" id="259" r:id="Ra01d1309f97d4817"/>
    <p:sldId xmlns:r="http://schemas.openxmlformats.org/officeDocument/2006/relationships" id="260" r:id="Rb9b5325789094c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a4fa281cd4d5e" /><Relationship Type="http://schemas.openxmlformats.org/officeDocument/2006/relationships/slide" Target="/ppt/slides/slide1.xml" Id="R02a28ecfc4914eac" /><Relationship Type="http://schemas.openxmlformats.org/officeDocument/2006/relationships/slide" Target="/ppt/slides/slide2.xml" Id="Rcdc28881a0c542bb" /><Relationship Type="http://schemas.openxmlformats.org/officeDocument/2006/relationships/slide" Target="/ppt/slides/slide3.xml" Id="Rdf2a13a9303c4807" /><Relationship Type="http://schemas.openxmlformats.org/officeDocument/2006/relationships/slide" Target="/ppt/slides/slide4.xml" Id="Ra01d1309f97d4817" /><Relationship Type="http://schemas.openxmlformats.org/officeDocument/2006/relationships/slide" Target="/ppt/slides/slide5.xml" Id="Rb9b5325789094c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057701f024c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15bfc475c47e5" /><Relationship Type="http://schemas.openxmlformats.org/officeDocument/2006/relationships/theme" Target="/ppt/slideMasters/theme/theme1.xml" Id="R96c11150194544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f15bfc475c47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6f7a3605d4b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7c448677f4b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4fe50e3ba49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c472da8424c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958ecd7334f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STEIGEN KOMMUNE ble etablert [år] og holder til i Leinesfjord.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Myklebostad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8283 Leinesfjord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77 88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postmottak@steigen.kommune.no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www.steigen.kommune.no/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962 299 385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STEIGEN KOMMUNE</a:t>
            </a:r>
          </a:p>
        </p:txBody>
      </p:sp>
    </p:spTree>
  </p:cSld>
  <p:clrMapOvr>
    <a:masterClrMapping xmlns:a="http://schemas.openxmlformats.org/drawingml/2006/main"/>
  </p:clrMapOvr>
</p:sld>
</file>