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49809b909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4ae3bc17d4c1a"/>
  </p:sldMasterIdLst>
  <p:sldIdLst>
    <p:sldId xmlns:r="http://schemas.openxmlformats.org/officeDocument/2006/relationships" id="256" r:id="Rccde934aeff14334"/>
    <p:sldId xmlns:r="http://schemas.openxmlformats.org/officeDocument/2006/relationships" id="257" r:id="R98cf0795b1864676"/>
    <p:sldId xmlns:r="http://schemas.openxmlformats.org/officeDocument/2006/relationships" id="258" r:id="Rb76a05788d2c49a8"/>
    <p:sldId xmlns:r="http://schemas.openxmlformats.org/officeDocument/2006/relationships" id="259" r:id="R2f9c7d27cc5849b2"/>
    <p:sldId xmlns:r="http://schemas.openxmlformats.org/officeDocument/2006/relationships" id="260" r:id="R3ec0f7ec2d01488b"/>
    <p:sldId xmlns:r="http://schemas.openxmlformats.org/officeDocument/2006/relationships" id="261" r:id="R2948206d09bc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4ae3bc17d4c1a" /><Relationship Type="http://schemas.openxmlformats.org/officeDocument/2006/relationships/slide" Target="/ppt/slides/slide1.xml" Id="Rccde934aeff14334" /><Relationship Type="http://schemas.openxmlformats.org/officeDocument/2006/relationships/slide" Target="/ppt/slides/slide2.xml" Id="R98cf0795b1864676" /><Relationship Type="http://schemas.openxmlformats.org/officeDocument/2006/relationships/slide" Target="/ppt/slides/slide3.xml" Id="Rb76a05788d2c49a8" /><Relationship Type="http://schemas.openxmlformats.org/officeDocument/2006/relationships/slide" Target="/ppt/slides/slide4.xml" Id="R2f9c7d27cc5849b2" /><Relationship Type="http://schemas.openxmlformats.org/officeDocument/2006/relationships/slide" Target="/ppt/slides/slide5.xml" Id="R3ec0f7ec2d01488b" /><Relationship Type="http://schemas.openxmlformats.org/officeDocument/2006/relationships/slide" Target="/ppt/slides/slide6.xml" Id="R2948206d09bc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3ad2c947b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06b151d8048db" /><Relationship Type="http://schemas.openxmlformats.org/officeDocument/2006/relationships/theme" Target="/ppt/slideMasters/theme/theme1.xml" Id="R5df676f32938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06b151d80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f4063ca2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02d21283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f869352d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4cb209e53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3e0b2c63a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c85b2d5da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 KORS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 KORS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316 160 384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103 018 315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1 215 379 982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27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post@blakors.no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 KORS NORGE</a:t>
            </a:r>
          </a:p>
        </p:txBody>
      </p:sp>
    </p:spTree>
  </p:cSld>
  <p:clrMapOvr>
    <a:masterClrMapping xmlns:a="http://schemas.openxmlformats.org/drawingml/2006/main"/>
  </p:clrMapOvr>
</p:sld>
</file>